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4" r:id="rId4"/>
    <p:sldId id="325" r:id="rId5"/>
    <p:sldId id="319" r:id="rId6"/>
    <p:sldId id="258" r:id="rId7"/>
    <p:sldId id="320" r:id="rId8"/>
    <p:sldId id="259" r:id="rId9"/>
    <p:sldId id="321" r:id="rId10"/>
    <p:sldId id="317" r:id="rId11"/>
    <p:sldId id="269" r:id="rId12"/>
    <p:sldId id="328" r:id="rId13"/>
    <p:sldId id="330" r:id="rId14"/>
    <p:sldId id="329" r:id="rId15"/>
    <p:sldId id="262" r:id="rId16"/>
    <p:sldId id="279" r:id="rId17"/>
    <p:sldId id="360" r:id="rId18"/>
    <p:sldId id="333" r:id="rId19"/>
    <p:sldId id="334" r:id="rId20"/>
    <p:sldId id="335" r:id="rId21"/>
    <p:sldId id="326" r:id="rId22"/>
    <p:sldId id="268" r:id="rId23"/>
    <p:sldId id="327" r:id="rId24"/>
    <p:sldId id="311" r:id="rId25"/>
    <p:sldId id="337" r:id="rId26"/>
    <p:sldId id="361" r:id="rId27"/>
    <p:sldId id="362" r:id="rId28"/>
    <p:sldId id="363" r:id="rId29"/>
    <p:sldId id="364" r:id="rId30"/>
    <p:sldId id="338" r:id="rId31"/>
    <p:sldId id="339" r:id="rId32"/>
    <p:sldId id="340" r:id="rId33"/>
    <p:sldId id="341" r:id="rId34"/>
    <p:sldId id="299" r:id="rId35"/>
    <p:sldId id="324" r:id="rId36"/>
    <p:sldId id="273" r:id="rId37"/>
    <p:sldId id="277" r:id="rId38"/>
    <p:sldId id="276" r:id="rId39"/>
    <p:sldId id="288" r:id="rId40"/>
    <p:sldId id="302" r:id="rId41"/>
    <p:sldId id="297" r:id="rId42"/>
    <p:sldId id="342" r:id="rId43"/>
    <p:sldId id="343" r:id="rId44"/>
    <p:sldId id="344" r:id="rId45"/>
    <p:sldId id="345" r:id="rId46"/>
    <p:sldId id="346" r:id="rId47"/>
    <p:sldId id="348" r:id="rId48"/>
    <p:sldId id="347" r:id="rId49"/>
    <p:sldId id="349" r:id="rId50"/>
    <p:sldId id="350" r:id="rId51"/>
    <p:sldId id="351" r:id="rId52"/>
    <p:sldId id="352" r:id="rId53"/>
    <p:sldId id="354" r:id="rId54"/>
    <p:sldId id="355" r:id="rId55"/>
    <p:sldId id="356" r:id="rId56"/>
    <p:sldId id="358" r:id="rId57"/>
    <p:sldId id="359" r:id="rId58"/>
    <p:sldId id="306" r:id="rId59"/>
    <p:sldId id="280" r:id="rId60"/>
    <p:sldId id="310" r:id="rId61"/>
    <p:sldId id="282" r:id="rId62"/>
    <p:sldId id="281" r:id="rId63"/>
    <p:sldId id="274" r:id="rId64"/>
    <p:sldId id="283" r:id="rId65"/>
    <p:sldId id="287" r:id="rId66"/>
    <p:sldId id="278" r:id="rId67"/>
    <p:sldId id="318" r:id="rId68"/>
    <p:sldId id="336" r:id="rId69"/>
    <p:sldId id="261" r:id="rId70"/>
  </p:sldIdLst>
  <p:sldSz cx="12192000" cy="6858000"/>
  <p:notesSz cx="6858000" cy="9144000"/>
  <p:embeddedFontLst>
    <p:embeddedFont>
      <p:font typeface="맑은 고딕" panose="020B0503020000020004" pitchFamily="50" charset="-127"/>
      <p:regular r:id="rId72"/>
      <p:bold r:id="rId73"/>
    </p:embeddedFont>
    <p:embeddedFont>
      <p:font typeface="배달의민족 주아" panose="020B0600000101010101" charset="-127"/>
      <p:regular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AB78E6"/>
    <a:srgbClr val="CC66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42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CB6B3-DD6A-47CF-9FAA-27DE2C259A48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3A82-1996-4969-8569-8804AA1D4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63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98AA901-CD10-4904-8580-1A4BAD5F1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C82EBC0-445F-425B-B58A-7919D0346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0CEF606-5636-4947-96BD-315B7A1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19F78-71F3-4BA9-9CC1-8388CE8B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1782AB-567B-48D8-8AF2-C9DBA8FE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77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3D5A98-AD8A-4983-B5CE-DE4979B6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1712BD4-5877-484D-857E-18FE4D9ED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2D4DF27-67CE-4D7C-86EB-D72FCA1D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247E18D-7FB6-4CC7-8296-49F64DB8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B80E896-3DE3-487E-AAF4-956F4231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48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1FFA6BB-4D48-4D22-B8CA-85E791F96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90E80AC-169D-48AC-ABA4-0C839AEB9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7404C5C-CA26-47FD-92CC-98238D05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C09CAD-E194-402F-88D9-5076C5C1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499A95-C820-41AA-8014-DA557066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7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AF0EFF3-448B-4F9D-850F-73F53F07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C607E9-20BC-43FA-A001-F7616C5F1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30C8A6C-6D10-4268-AE5A-DB861F89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E616313-CD11-4D6F-BE1D-F28E4F65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6512C4-81A9-4412-8598-CE03D239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02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8A4802-33D7-4273-B66F-FC0F5E58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79706E-80D5-46B6-962C-991E302C0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780599E-ED07-4375-A369-E718D7BC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3F3867D-32EF-4D1F-9FF4-D6EE217A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B22E6B-89BE-461E-98E9-5C784B02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45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8AE7B9-0117-47E0-BC06-8214E220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B0F2B1F-1054-4205-8302-FBF369046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BA3B1B8-403E-48CE-8561-F251695C8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0249AB-AF79-4544-B051-A8281E38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2051261-257D-40E5-9238-078008A1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D63E3C2-33F7-4F8C-86B7-9C8AD2F1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96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4AD07C4-15B2-47FD-91C8-4B58825A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58F8E9-98C7-451D-832F-059378FEB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3A35ECD-37E8-4206-A8DC-5EE84C772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CCFDC59D-27EA-4683-8820-DEAFA141A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6B814615-7123-4504-A974-F500027A4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628EB7DB-C5F6-4F07-A3B3-371509E0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72A9718-20DE-433D-BECA-C1D817E7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E562840-A07B-4B43-B361-74E81BF5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1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4ED1717-4F4F-4AFA-864D-9AE20515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AF91FA5-FA9A-4F70-8504-757779FC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B83A85C-371A-48F3-A2B3-55214159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FF2C368-25C6-4B43-8953-9C698287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4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23C000-9D90-4F40-815B-8776F86B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2D8888B-D4C7-4441-8EF9-75CCEF2B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E86CB11-8C66-4F7C-A28C-C2FDE9B4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9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E7AD62-D9A3-4A3F-9A6D-12B09AC4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754C4F1-6FCD-4483-8DBD-1D9031310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038C90E-1BCA-455E-BF89-69D22379E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C8922-7232-4236-8108-BAD8EC1E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5EE1AC-F319-4555-9238-F9867EEC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42F75A6-2510-48C2-AD29-7450E6AC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6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0C6DE1-D6F0-4EC7-A190-C783FF6D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F6DE3B0-FA62-42FA-B311-000D97F6D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F32E292-7CDA-48AA-9439-31737B8A3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D299416-33F8-4DA7-8740-4FEE90D2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72239D-65AF-4E1C-BFF8-12CA7442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773CD06-1ED8-4C88-82A0-139CF0C2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3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AFBB341-58AC-4470-8767-DE4BEE0D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34CE916-478A-444B-B0CC-648D9CC3A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278A3B-2AD5-4B72-B799-EE8966C2D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B3101-CB33-44FF-B4E3-8965283B22AD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95375E4-21ED-480F-B487-7DF88ED20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723537-4330-46A5-8CC4-DED203EBC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E793-FD12-4080-8B2B-0DCA657EC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4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5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3.svg"/><Relationship Id="rId4" Type="http://schemas.openxmlformats.org/officeDocument/2006/relationships/image" Target="../media/image65.png"/><Relationship Id="rId9" Type="http://schemas.openxmlformats.org/officeDocument/2006/relationships/image" Target="../media/image5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0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4C287C2-5E4C-4272-9F07-81DC1D3822E8}"/>
              </a:ext>
            </a:extLst>
          </p:cNvPr>
          <p:cNvSpPr/>
          <p:nvPr/>
        </p:nvSpPr>
        <p:spPr>
          <a:xfrm>
            <a:off x="-1" y="0"/>
            <a:ext cx="6977849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1BCCEC7-C1CB-436E-BD89-BD1B2700091E}"/>
              </a:ext>
            </a:extLst>
          </p:cNvPr>
          <p:cNvSpPr txBox="1"/>
          <p:nvPr/>
        </p:nvSpPr>
        <p:spPr>
          <a:xfrm>
            <a:off x="5270224" y="3839138"/>
            <a:ext cx="449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 패키지  </a:t>
            </a:r>
            <a:r>
              <a:rPr lang="ko-KR" altLang="en-US" sz="28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프로젝트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B2647D-D7A2-4507-9D6B-C14794420EE0}"/>
              </a:ext>
            </a:extLst>
          </p:cNvPr>
          <p:cNvSpPr txBox="1"/>
          <p:nvPr/>
        </p:nvSpPr>
        <p:spPr>
          <a:xfrm>
            <a:off x="6104724" y="2956718"/>
            <a:ext cx="2402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파리</a:t>
            </a:r>
            <a:r>
              <a:rPr lang="ko-KR" altLang="en-US" sz="32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크레파스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589CB46-DB0F-4205-A74F-765CA8B73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31" y="3186154"/>
            <a:ext cx="2339860" cy="652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386A459-4C75-419F-B96C-8173D56190F1}"/>
              </a:ext>
            </a:extLst>
          </p:cNvPr>
          <p:cNvSpPr txBox="1"/>
          <p:nvPr/>
        </p:nvSpPr>
        <p:spPr>
          <a:xfrm>
            <a:off x="104705" y="6409677"/>
            <a:ext cx="20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진창규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박지윤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박한나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6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="" xmlns:a16="http://schemas.microsoft.com/office/drawing/2014/main" id="{98F85F5F-FA17-40E7-9861-7483FC7C5C6E}"/>
              </a:ext>
            </a:extLst>
          </p:cNvPr>
          <p:cNvSpPr/>
          <p:nvPr/>
        </p:nvSpPr>
        <p:spPr>
          <a:xfrm>
            <a:off x="280940" y="3391377"/>
            <a:ext cx="11453860" cy="2593354"/>
          </a:xfrm>
          <a:prstGeom prst="roundRect">
            <a:avLst/>
          </a:prstGeom>
          <a:solidFill>
            <a:srgbClr val="AB78E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250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C0A9261-06A4-4B9C-9DE2-4B7D4C4363A5}"/>
              </a:ext>
            </a:extLst>
          </p:cNvPr>
          <p:cNvSpPr/>
          <p:nvPr/>
        </p:nvSpPr>
        <p:spPr>
          <a:xfrm>
            <a:off x="4655596" y="1345346"/>
            <a:ext cx="1203254" cy="495241"/>
          </a:xfrm>
          <a:prstGeom prst="rect">
            <a:avLst/>
          </a:prstGeom>
          <a:solidFill>
            <a:schemeClr val="bg1"/>
          </a:solidFill>
          <a:ln w="5715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Header</a:t>
            </a:r>
            <a:endParaRPr lang="ko-KR" altLang="en-US" sz="24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CD8342CB-5190-45AC-B66E-4604860DE330}"/>
              </a:ext>
            </a:extLst>
          </p:cNvPr>
          <p:cNvSpPr/>
          <p:nvPr/>
        </p:nvSpPr>
        <p:spPr>
          <a:xfrm>
            <a:off x="6452111" y="1913384"/>
            <a:ext cx="1203254" cy="407200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플러스 친구</a:t>
            </a:r>
            <a:endParaRPr lang="ko-KR" altLang="en-US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BBDCD84-1019-4BC7-8497-CF603D8DEA5D}"/>
              </a:ext>
            </a:extLst>
          </p:cNvPr>
          <p:cNvSpPr/>
          <p:nvPr/>
        </p:nvSpPr>
        <p:spPr>
          <a:xfrm>
            <a:off x="8282972" y="1914538"/>
            <a:ext cx="1283959" cy="418205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1:1 </a:t>
            </a:r>
            <a:r>
              <a:rPr lang="ko-KR" altLang="en-US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</a:t>
            </a:r>
            <a:endParaRPr lang="ko-KR" altLang="en-US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4372F00-DF2B-4159-9EC8-A8AC934002BF}"/>
              </a:ext>
            </a:extLst>
          </p:cNvPr>
          <p:cNvSpPr/>
          <p:nvPr/>
        </p:nvSpPr>
        <p:spPr>
          <a:xfrm>
            <a:off x="1231965" y="2799836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투어상품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="" xmlns:a16="http://schemas.microsoft.com/office/drawing/2014/main" id="{B1BC3482-23E3-4FF2-B3E8-0273750BB23B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5706327" y="1404774"/>
            <a:ext cx="265830" cy="1164038"/>
          </a:xfrm>
          <a:prstGeom prst="bentConnector2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6DE17BE7-A24A-4A85-8594-7A9A552BBF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655365" y="2116984"/>
            <a:ext cx="627607" cy="6657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34021B50-2CF0-4CEA-85B8-9A46E54273BD}"/>
              </a:ext>
            </a:extLst>
          </p:cNvPr>
          <p:cNvSpPr/>
          <p:nvPr/>
        </p:nvSpPr>
        <p:spPr>
          <a:xfrm>
            <a:off x="2987688" y="2790995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QnA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22AB9713-C2E4-4778-95AC-255BECFC265C}"/>
              </a:ext>
            </a:extLst>
          </p:cNvPr>
          <p:cNvSpPr/>
          <p:nvPr/>
        </p:nvSpPr>
        <p:spPr>
          <a:xfrm>
            <a:off x="4754215" y="2790995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AC3642E-DA09-4187-B1CC-45F555A85DF1}"/>
              </a:ext>
            </a:extLst>
          </p:cNvPr>
          <p:cNvSpPr/>
          <p:nvPr/>
        </p:nvSpPr>
        <p:spPr>
          <a:xfrm>
            <a:off x="8002471" y="2765594"/>
            <a:ext cx="1167235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="" xmlns:a16="http://schemas.microsoft.com/office/drawing/2014/main" id="{96323CDF-F433-40EC-9A84-1631411310B2}"/>
              </a:ext>
            </a:extLst>
          </p:cNvPr>
          <p:cNvCxnSpPr>
            <a:cxnSpLocks/>
          </p:cNvCxnSpPr>
          <p:nvPr/>
        </p:nvCxnSpPr>
        <p:spPr>
          <a:xfrm rot="5400000">
            <a:off x="3146614" y="356735"/>
            <a:ext cx="618290" cy="3602928"/>
          </a:xfrm>
          <a:prstGeom prst="bentConnector2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="" xmlns:a16="http://schemas.microsoft.com/office/drawing/2014/main" id="{DFDB7DE5-D3DC-4CEA-81D7-4CA9CB3B6FC5}"/>
              </a:ext>
            </a:extLst>
          </p:cNvPr>
          <p:cNvCxnSpPr>
            <a:cxnSpLocks/>
          </p:cNvCxnSpPr>
          <p:nvPr/>
        </p:nvCxnSpPr>
        <p:spPr>
          <a:xfrm rot="10800000">
            <a:off x="5191479" y="2463746"/>
            <a:ext cx="3283510" cy="278181"/>
          </a:xfrm>
          <a:prstGeom prst="bentConnector3">
            <a:avLst>
              <a:gd name="adj1" fmla="val 234"/>
            </a:avLst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</p:cNvCxnSpPr>
          <p:nvPr/>
        </p:nvCxnSpPr>
        <p:spPr>
          <a:xfrm flipV="1">
            <a:off x="3494606" y="2478685"/>
            <a:ext cx="0" cy="289375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="" xmlns:a16="http://schemas.microsoft.com/office/drawing/2014/main" id="{21E12D25-8CA2-4C75-93EE-CAD3DE64A01B}"/>
              </a:ext>
            </a:extLst>
          </p:cNvPr>
          <p:cNvCxnSpPr>
            <a:cxnSpLocks/>
          </p:cNvCxnSpPr>
          <p:nvPr/>
        </p:nvCxnSpPr>
        <p:spPr>
          <a:xfrm flipH="1" flipV="1">
            <a:off x="5257223" y="2458877"/>
            <a:ext cx="3909" cy="324367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9D680CCC-18D9-4F30-9451-8549793EBCD4}"/>
              </a:ext>
            </a:extLst>
          </p:cNvPr>
          <p:cNvSpPr/>
          <p:nvPr/>
        </p:nvSpPr>
        <p:spPr>
          <a:xfrm>
            <a:off x="1664192" y="3464370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AEC939FD-34C5-4BA8-8F10-381DFDDA3352}"/>
              </a:ext>
            </a:extLst>
          </p:cNvPr>
          <p:cNvSpPr/>
          <p:nvPr/>
        </p:nvSpPr>
        <p:spPr>
          <a:xfrm>
            <a:off x="1672659" y="4219559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일반투어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0822C558-7A0E-47D6-BC01-7587228FAC41}"/>
              </a:ext>
            </a:extLst>
          </p:cNvPr>
          <p:cNvSpPr/>
          <p:nvPr/>
        </p:nvSpPr>
        <p:spPr>
          <a:xfrm>
            <a:off x="3470307" y="3453853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고객질문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0C1B0DEE-75B0-4E14-9ABA-F2959153B20D}"/>
              </a:ext>
            </a:extLst>
          </p:cNvPr>
          <p:cNvSpPr/>
          <p:nvPr/>
        </p:nvSpPr>
        <p:spPr>
          <a:xfrm>
            <a:off x="3397703" y="4168757"/>
            <a:ext cx="1193915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응답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70D235AE-2F87-4D1D-9739-13AE209A515C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977224" y="3884895"/>
            <a:ext cx="1" cy="263042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72C68B2C-F7C1-4F8C-9EA6-AD881CE9E184}"/>
              </a:ext>
            </a:extLst>
          </p:cNvPr>
          <p:cNvSpPr/>
          <p:nvPr/>
        </p:nvSpPr>
        <p:spPr>
          <a:xfrm>
            <a:off x="5296114" y="3432891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이용후</a:t>
            </a:r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F67A657-CB9B-4F0F-A4F4-A3F9465A2FB2}"/>
              </a:ext>
            </a:extLst>
          </p:cNvPr>
          <p:cNvSpPr/>
          <p:nvPr/>
        </p:nvSpPr>
        <p:spPr>
          <a:xfrm>
            <a:off x="5296098" y="4194157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1144315A-C372-4632-ADF3-87B2984D74F5}"/>
              </a:ext>
            </a:extLst>
          </p:cNvPr>
          <p:cNvCxnSpPr>
            <a:stCxn id="75" idx="0"/>
            <a:endCxn id="74" idx="2"/>
          </p:cNvCxnSpPr>
          <p:nvPr/>
        </p:nvCxnSpPr>
        <p:spPr>
          <a:xfrm flipV="1">
            <a:off x="5803016" y="3863933"/>
            <a:ext cx="15" cy="330224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D04AA352-9098-4F86-8EA3-0E3AC2F30B2D}"/>
              </a:ext>
            </a:extLst>
          </p:cNvPr>
          <p:cNvSpPr/>
          <p:nvPr/>
        </p:nvSpPr>
        <p:spPr>
          <a:xfrm>
            <a:off x="8601996" y="3442954"/>
            <a:ext cx="1167235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위시리스트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33255593-C11C-4AC7-9E54-F87119DC32BD}"/>
              </a:ext>
            </a:extLst>
          </p:cNvPr>
          <p:cNvSpPr/>
          <p:nvPr/>
        </p:nvSpPr>
        <p:spPr>
          <a:xfrm>
            <a:off x="8601995" y="4130964"/>
            <a:ext cx="1167235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예약내역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63BCD9F2-4BFC-4E01-8AFD-892817681576}"/>
              </a:ext>
            </a:extLst>
          </p:cNvPr>
          <p:cNvSpPr/>
          <p:nvPr/>
        </p:nvSpPr>
        <p:spPr>
          <a:xfrm>
            <a:off x="8610880" y="4796794"/>
            <a:ext cx="1167235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VIP</a:t>
            </a:r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내역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4740CC6F-0FC2-4478-BCBA-D832C3C4891E}"/>
              </a:ext>
            </a:extLst>
          </p:cNvPr>
          <p:cNvSpPr/>
          <p:nvPr/>
        </p:nvSpPr>
        <p:spPr>
          <a:xfrm>
            <a:off x="8601994" y="5462624"/>
            <a:ext cx="1167235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정보수정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="" xmlns:a16="http://schemas.microsoft.com/office/drawing/2014/main" id="{F4C5E617-1A79-490E-944D-FF420A3C81F9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 flipH="1">
            <a:off x="9185613" y="3873996"/>
            <a:ext cx="1" cy="256968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="" xmlns:a16="http://schemas.microsoft.com/office/drawing/2014/main" id="{1D860F2C-3971-42C7-91E0-B1B2FD8BE6EF}"/>
              </a:ext>
            </a:extLst>
          </p:cNvPr>
          <p:cNvCxnSpPr>
            <a:stCxn id="86" idx="2"/>
            <a:endCxn id="87" idx="0"/>
          </p:cNvCxnSpPr>
          <p:nvPr/>
        </p:nvCxnSpPr>
        <p:spPr>
          <a:xfrm>
            <a:off x="9186017" y="4562006"/>
            <a:ext cx="8077" cy="234788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="" xmlns:a16="http://schemas.microsoft.com/office/drawing/2014/main" id="{2E0D9370-2E14-4A11-8C58-A82A9BA409CC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 flipH="1">
            <a:off x="9186016" y="5227836"/>
            <a:ext cx="8078" cy="234788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6BB23222-E1DB-4C8C-BA86-D8086CCE2EBD}"/>
              </a:ext>
            </a:extLst>
          </p:cNvPr>
          <p:cNvSpPr/>
          <p:nvPr/>
        </p:nvSpPr>
        <p:spPr>
          <a:xfrm>
            <a:off x="1970084" y="6109372"/>
            <a:ext cx="1203254" cy="495241"/>
          </a:xfrm>
          <a:prstGeom prst="rect">
            <a:avLst/>
          </a:prstGeom>
          <a:solidFill>
            <a:schemeClr val="bg1"/>
          </a:solidFill>
          <a:ln w="5715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Footer</a:t>
            </a:r>
            <a:endParaRPr lang="ko-KR" altLang="en-US" sz="24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E798E4CC-733C-4692-BB24-212253353F6E}"/>
              </a:ext>
            </a:extLst>
          </p:cNvPr>
          <p:cNvSpPr/>
          <p:nvPr/>
        </p:nvSpPr>
        <p:spPr>
          <a:xfrm>
            <a:off x="3807767" y="6109372"/>
            <a:ext cx="1203254" cy="495241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사업자 정보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="" xmlns:a16="http://schemas.microsoft.com/office/drawing/2014/main" id="{A185ABE5-3929-4F5E-8F5C-0A3A00E02837}"/>
              </a:ext>
            </a:extLst>
          </p:cNvPr>
          <p:cNvSpPr/>
          <p:nvPr/>
        </p:nvSpPr>
        <p:spPr>
          <a:xfrm>
            <a:off x="5664875" y="6109372"/>
            <a:ext cx="1203254" cy="495241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이용약관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CF574517-CC99-4A2A-87DD-7CEE354898A5}"/>
              </a:ext>
            </a:extLst>
          </p:cNvPr>
          <p:cNvSpPr/>
          <p:nvPr/>
        </p:nvSpPr>
        <p:spPr>
          <a:xfrm>
            <a:off x="7516467" y="6109372"/>
            <a:ext cx="1203254" cy="495241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허가 정보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305893B1-A7F7-471A-AB82-505ED9A2F0F5}"/>
              </a:ext>
            </a:extLst>
          </p:cNvPr>
          <p:cNvSpPr/>
          <p:nvPr/>
        </p:nvSpPr>
        <p:spPr>
          <a:xfrm>
            <a:off x="9220517" y="6109372"/>
            <a:ext cx="1360342" cy="495241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 방침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="" xmlns:a16="http://schemas.microsoft.com/office/drawing/2014/main" id="{8E8B43E8-31B3-4671-AEEE-D91665322202}"/>
              </a:ext>
            </a:extLst>
          </p:cNvPr>
          <p:cNvCxnSpPr>
            <a:stCxn id="102" idx="3"/>
            <a:endCxn id="103" idx="1"/>
          </p:cNvCxnSpPr>
          <p:nvPr/>
        </p:nvCxnSpPr>
        <p:spPr>
          <a:xfrm>
            <a:off x="3202175" y="6356993"/>
            <a:ext cx="576754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="" xmlns:a16="http://schemas.microsoft.com/office/drawing/2014/main" id="{82DA748F-CA1B-4B1E-BCCC-E5DFE6A4CABE}"/>
              </a:ext>
            </a:extLst>
          </p:cNvPr>
          <p:cNvCxnSpPr>
            <a:stCxn id="103" idx="3"/>
            <a:endCxn id="104" idx="1"/>
          </p:cNvCxnSpPr>
          <p:nvPr/>
        </p:nvCxnSpPr>
        <p:spPr>
          <a:xfrm>
            <a:off x="5040742" y="6356993"/>
            <a:ext cx="594413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3D3B58F0-3A4E-44C7-94F4-AEC9929CFE10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>
            <a:off x="6897599" y="6356993"/>
            <a:ext cx="589398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="" xmlns:a16="http://schemas.microsoft.com/office/drawing/2014/main" id="{F21424C2-5CE1-4B7A-A2D2-28F3D6FB64A1}"/>
              </a:ext>
            </a:extLst>
          </p:cNvPr>
          <p:cNvCxnSpPr>
            <a:stCxn id="105" idx="3"/>
            <a:endCxn id="106" idx="1"/>
          </p:cNvCxnSpPr>
          <p:nvPr/>
        </p:nvCxnSpPr>
        <p:spPr>
          <a:xfrm>
            <a:off x="8742485" y="6356993"/>
            <a:ext cx="455269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</p:cNvCxnSpPr>
          <p:nvPr/>
        </p:nvCxnSpPr>
        <p:spPr>
          <a:xfrm flipV="1">
            <a:off x="1670850" y="2459553"/>
            <a:ext cx="5549" cy="337912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ACDE0E5A-9180-438B-B3C7-1FFC34D52EC6}"/>
              </a:ext>
            </a:extLst>
          </p:cNvPr>
          <p:cNvCxnSpPr/>
          <p:nvPr/>
        </p:nvCxnSpPr>
        <p:spPr>
          <a:xfrm>
            <a:off x="2179576" y="3895412"/>
            <a:ext cx="0" cy="308019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>
            <a:endCxn id="62" idx="1"/>
          </p:cNvCxnSpPr>
          <p:nvPr/>
        </p:nvCxnSpPr>
        <p:spPr>
          <a:xfrm>
            <a:off x="3165848" y="3669374"/>
            <a:ext cx="304459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3165848" y="3230878"/>
            <a:ext cx="0" cy="449014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1404169" y="3622606"/>
            <a:ext cx="250126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1396332" y="3222037"/>
            <a:ext cx="0" cy="405578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1B46001C-D1E0-4E9A-85BA-A3FA3CD75679}"/>
              </a:ext>
            </a:extLst>
          </p:cNvPr>
          <p:cNvSpPr/>
          <p:nvPr/>
        </p:nvSpPr>
        <p:spPr>
          <a:xfrm>
            <a:off x="241769" y="4230381"/>
            <a:ext cx="994352" cy="437555"/>
          </a:xfrm>
          <a:prstGeom prst="rect">
            <a:avLst/>
          </a:prstGeom>
          <a:noFill/>
          <a:ln w="5715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sz="28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</p:cNvCxnSpPr>
          <p:nvPr/>
        </p:nvCxnSpPr>
        <p:spPr>
          <a:xfrm flipV="1">
            <a:off x="695512" y="1592966"/>
            <a:ext cx="0" cy="2644744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</p:cNvCxnSpPr>
          <p:nvPr/>
        </p:nvCxnSpPr>
        <p:spPr>
          <a:xfrm flipH="1">
            <a:off x="695512" y="1559102"/>
            <a:ext cx="3789732" cy="18165"/>
          </a:xfrm>
          <a:prstGeom prst="line">
            <a:avLst/>
          </a:prstGeom>
          <a:ln w="28575">
            <a:solidFill>
              <a:srgbClr val="AB78E6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</p:cNvCxnSpPr>
          <p:nvPr/>
        </p:nvCxnSpPr>
        <p:spPr>
          <a:xfrm flipH="1">
            <a:off x="703777" y="6334485"/>
            <a:ext cx="1148423" cy="0"/>
          </a:xfrm>
          <a:prstGeom prst="line">
            <a:avLst/>
          </a:prstGeom>
          <a:ln w="28575">
            <a:solidFill>
              <a:srgbClr val="AB78E6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="" xmlns:a16="http://schemas.microsoft.com/office/drawing/2014/main" id="{A8EF11B6-6A83-429A-A4B5-63E3914FE7FB}"/>
              </a:ext>
            </a:extLst>
          </p:cNvPr>
          <p:cNvCxnSpPr>
            <a:cxnSpLocks/>
          </p:cNvCxnSpPr>
          <p:nvPr/>
        </p:nvCxnSpPr>
        <p:spPr>
          <a:xfrm flipV="1">
            <a:off x="695512" y="4653999"/>
            <a:ext cx="8265" cy="1709365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2AC3642E-DA09-4187-B1CC-45F555A85DF1}"/>
              </a:ext>
            </a:extLst>
          </p:cNvPr>
          <p:cNvSpPr/>
          <p:nvPr/>
        </p:nvSpPr>
        <p:spPr>
          <a:xfrm>
            <a:off x="9802768" y="2745657"/>
            <a:ext cx="1167235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3" name="연결선: 꺾임 48">
            <a:extLst>
              <a:ext uri="{FF2B5EF4-FFF2-40B4-BE49-F238E27FC236}">
                <a16:creationId xmlns="" xmlns:a16="http://schemas.microsoft.com/office/drawing/2014/main" id="{DFDB7DE5-D3DC-4CEA-81D7-4CA9CB3B6FC5}"/>
              </a:ext>
            </a:extLst>
          </p:cNvPr>
          <p:cNvCxnSpPr>
            <a:cxnSpLocks/>
            <a:stCxn id="91" idx="0"/>
          </p:cNvCxnSpPr>
          <p:nvPr/>
        </p:nvCxnSpPr>
        <p:spPr>
          <a:xfrm rot="16200000" flipV="1">
            <a:off x="9259954" y="1619225"/>
            <a:ext cx="279495" cy="1973370"/>
          </a:xfrm>
          <a:prstGeom prst="bentConnector2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AEC939FD-34C5-4BA8-8F10-381DFDDA3352}"/>
              </a:ext>
            </a:extLst>
          </p:cNvPr>
          <p:cNvSpPr/>
          <p:nvPr/>
        </p:nvSpPr>
        <p:spPr>
          <a:xfrm>
            <a:off x="2675896" y="5092209"/>
            <a:ext cx="1052557" cy="431043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="" xmlns:a16="http://schemas.microsoft.com/office/drawing/2014/main" id="{D04AA352-9098-4F86-8EA3-0E3AC2F30B2D}"/>
              </a:ext>
            </a:extLst>
          </p:cNvPr>
          <p:cNvSpPr/>
          <p:nvPr/>
        </p:nvSpPr>
        <p:spPr>
          <a:xfrm>
            <a:off x="10354596" y="3417553"/>
            <a:ext cx="1167235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33255593-C11C-4AC7-9E54-F87119DC32BD}"/>
              </a:ext>
            </a:extLst>
          </p:cNvPr>
          <p:cNvSpPr/>
          <p:nvPr/>
        </p:nvSpPr>
        <p:spPr>
          <a:xfrm>
            <a:off x="10335874" y="4121012"/>
            <a:ext cx="1167235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ID/PW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="" xmlns:a16="http://schemas.microsoft.com/office/drawing/2014/main" id="{F4C5E617-1A79-490E-944D-FF420A3C81F9}"/>
              </a:ext>
            </a:extLst>
          </p:cNvPr>
          <p:cNvCxnSpPr>
            <a:endCxn id="113" idx="0"/>
          </p:cNvCxnSpPr>
          <p:nvPr/>
        </p:nvCxnSpPr>
        <p:spPr>
          <a:xfrm flipH="1">
            <a:off x="10919492" y="3864488"/>
            <a:ext cx="2" cy="256524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4977780" y="3660901"/>
            <a:ext cx="304459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4977780" y="3234267"/>
            <a:ext cx="9087" cy="421529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8277720" y="3620317"/>
            <a:ext cx="304459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8277720" y="3205097"/>
            <a:ext cx="0" cy="410115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10031415" y="3620317"/>
            <a:ext cx="304459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10031415" y="3176699"/>
            <a:ext cx="0" cy="438513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="" xmlns:a16="http://schemas.microsoft.com/office/drawing/2014/main" id="{22AB9713-C2E4-4778-95AC-255BECFC265C}"/>
              </a:ext>
            </a:extLst>
          </p:cNvPr>
          <p:cNvSpPr/>
          <p:nvPr/>
        </p:nvSpPr>
        <p:spPr>
          <a:xfrm>
            <a:off x="6371406" y="2774055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회사소</a:t>
            </a:r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</a:p>
        </p:txBody>
      </p:sp>
      <p:cxnSp>
        <p:nvCxnSpPr>
          <p:cNvPr id="138" name="직선 연결선 137">
            <a:extLst>
              <a:ext uri="{FF2B5EF4-FFF2-40B4-BE49-F238E27FC236}">
                <a16:creationId xmlns="" xmlns:a16="http://schemas.microsoft.com/office/drawing/2014/main" id="{21E12D25-8CA2-4C75-93EE-CAD3DE64A01B}"/>
              </a:ext>
            </a:extLst>
          </p:cNvPr>
          <p:cNvCxnSpPr>
            <a:cxnSpLocks/>
          </p:cNvCxnSpPr>
          <p:nvPr/>
        </p:nvCxnSpPr>
        <p:spPr>
          <a:xfrm flipH="1" flipV="1">
            <a:off x="6874414" y="2441937"/>
            <a:ext cx="3909" cy="324367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="" xmlns:a16="http://schemas.microsoft.com/office/drawing/2014/main" id="{72C68B2C-F7C1-4F8C-9EA6-AD881CE9E184}"/>
              </a:ext>
            </a:extLst>
          </p:cNvPr>
          <p:cNvSpPr/>
          <p:nvPr/>
        </p:nvSpPr>
        <p:spPr>
          <a:xfrm>
            <a:off x="6913305" y="3415951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</a:t>
            </a:r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="" xmlns:a16="http://schemas.microsoft.com/office/drawing/2014/main" id="{0F67A657-CB9B-4F0F-A4F4-A3F9465A2FB2}"/>
              </a:ext>
            </a:extLst>
          </p:cNvPr>
          <p:cNvSpPr/>
          <p:nvPr/>
        </p:nvSpPr>
        <p:spPr>
          <a:xfrm>
            <a:off x="6913289" y="4177217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인증서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="" xmlns:a16="http://schemas.microsoft.com/office/drawing/2014/main" id="{1144315A-C372-4632-ADF3-87B2984D74F5}"/>
              </a:ext>
            </a:extLst>
          </p:cNvPr>
          <p:cNvCxnSpPr>
            <a:stCxn id="140" idx="0"/>
            <a:endCxn id="139" idx="2"/>
          </p:cNvCxnSpPr>
          <p:nvPr/>
        </p:nvCxnSpPr>
        <p:spPr>
          <a:xfrm flipV="1">
            <a:off x="7420207" y="3846993"/>
            <a:ext cx="15" cy="330224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>
            <a:off x="6594971" y="3643961"/>
            <a:ext cx="304459" cy="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="" xmlns:a16="http://schemas.microsoft.com/office/drawing/2014/main" id="{F1A53FE5-E9A2-48CA-80E9-85CCA7F6C10C}"/>
              </a:ext>
            </a:extLst>
          </p:cNvPr>
          <p:cNvCxnSpPr/>
          <p:nvPr/>
        </p:nvCxnSpPr>
        <p:spPr>
          <a:xfrm flipV="1">
            <a:off x="6594971" y="3205097"/>
            <a:ext cx="0" cy="433760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0F67A657-CB9B-4F0F-A4F4-A3F9465A2FB2}"/>
              </a:ext>
            </a:extLst>
          </p:cNvPr>
          <p:cNvSpPr/>
          <p:nvPr/>
        </p:nvSpPr>
        <p:spPr>
          <a:xfrm>
            <a:off x="6921750" y="4930774"/>
            <a:ext cx="1013834" cy="431042"/>
          </a:xfrm>
          <a:prstGeom prst="rect">
            <a:avLst/>
          </a:prstGeom>
          <a:solidFill>
            <a:schemeClr val="bg1"/>
          </a:solidFill>
          <a:ln w="25400">
            <a:solidFill>
              <a:srgbClr val="AB7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이용약관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="" xmlns:a16="http://schemas.microsoft.com/office/drawing/2014/main" id="{1144315A-C372-4632-ADF3-87B2984D74F5}"/>
              </a:ext>
            </a:extLst>
          </p:cNvPr>
          <p:cNvCxnSpPr>
            <a:stCxn id="144" idx="0"/>
          </p:cNvCxnSpPr>
          <p:nvPr/>
        </p:nvCxnSpPr>
        <p:spPr>
          <a:xfrm flipV="1">
            <a:off x="7428668" y="4600550"/>
            <a:ext cx="15" cy="330224"/>
          </a:xfrm>
          <a:prstGeom prst="line">
            <a:avLst/>
          </a:prstGeom>
          <a:ln w="28575">
            <a:solidFill>
              <a:srgbClr val="AB7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0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60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(Header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8607" y="1459719"/>
            <a:ext cx="8303463" cy="4907215"/>
            <a:chOff x="531674" y="1459719"/>
            <a:chExt cx="7854027" cy="490721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74" y="1459719"/>
              <a:ext cx="7854026" cy="490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2306589" y="1542017"/>
              <a:ext cx="3924878" cy="38059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692324" y="1542017"/>
              <a:ext cx="1088545" cy="38059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1675" y="2226733"/>
              <a:ext cx="7854026" cy="414020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211963" y="2226733"/>
            <a:ext cx="2610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게시판 및 카카오 채팅 연동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위로 굽은 화살표 16"/>
          <p:cNvSpPr/>
          <p:nvPr/>
        </p:nvSpPr>
        <p:spPr>
          <a:xfrm rot="10800000" flipH="1">
            <a:off x="8852070" y="1749253"/>
            <a:ext cx="430833" cy="346717"/>
          </a:xfrm>
          <a:prstGeom prst="bentUp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로 굽은 화살표 17"/>
          <p:cNvSpPr/>
          <p:nvPr/>
        </p:nvSpPr>
        <p:spPr>
          <a:xfrm rot="10800000" flipH="1">
            <a:off x="8852070" y="3036186"/>
            <a:ext cx="430833" cy="346717"/>
          </a:xfrm>
          <a:prstGeom prst="bentUp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364363" y="3505199"/>
            <a:ext cx="181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Slide &amp; Toggle 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9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60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화면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(Main)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9" y="1357558"/>
            <a:ext cx="7804677" cy="516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162459" y="3303084"/>
            <a:ext cx="219541" cy="947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51097" y="3387688"/>
            <a:ext cx="2009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투어상품 </a:t>
            </a:r>
            <a:r>
              <a:rPr lang="en-US" altLang="ko-KR" sz="1600" dirty="0" err="1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Prev</a:t>
            </a:r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&amp; Next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64732" y="2142067"/>
            <a:ext cx="7315201" cy="42248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8382000" y="3403600"/>
            <a:ext cx="592666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8779933" y="5164664"/>
            <a:ext cx="592666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416914" y="5124598"/>
            <a:ext cx="23583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투어상품 기능 </a:t>
            </a:r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600" dirty="0" err="1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SliceSlider</a:t>
            </a:r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0165" y="5586188"/>
            <a:ext cx="31918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사이트</a:t>
            </a:r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0"/>
            <a:r>
              <a:rPr lang="en-US" altLang="ko-KR" sz="14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Codepen.io/</a:t>
            </a:r>
            <a:r>
              <a:rPr lang="en-US" altLang="ko-KR" sz="1400" dirty="0" err="1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StephenScaff</a:t>
            </a:r>
            <a:r>
              <a:rPr lang="en-US" altLang="ko-KR" sz="14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/pen/</a:t>
            </a:r>
            <a:r>
              <a:rPr lang="en-US" altLang="ko-KR" sz="1400" dirty="0" err="1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egOedp</a:t>
            </a:r>
            <a:r>
              <a:rPr lang="en-US" altLang="ko-KR" sz="14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4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60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화면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(Main)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62459" y="3303084"/>
            <a:ext cx="219541" cy="9471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51097" y="3387688"/>
            <a:ext cx="2009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투어상품 </a:t>
            </a:r>
            <a:r>
              <a:rPr lang="en-US" altLang="ko-KR" sz="1600" dirty="0" err="1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Prev</a:t>
            </a:r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&amp; Next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8382000" y="3403600"/>
            <a:ext cx="592666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170" y="1427862"/>
            <a:ext cx="12583844" cy="391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064932" y="5322113"/>
            <a:ext cx="5317067" cy="677334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조회순 베스트 </a:t>
            </a:r>
            <a:r>
              <a:rPr lang="ko-KR" altLang="en-US" sz="2400" dirty="0" err="1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리얼후기</a:t>
            </a:r>
            <a:r>
              <a:rPr lang="ko-KR" altLang="en-US" sz="24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TOP3 </a:t>
            </a:r>
            <a:r>
              <a:rPr lang="ko-KR" altLang="en-US" sz="24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 </a:t>
            </a:r>
            <a:r>
              <a:rPr lang="en-US" altLang="ko-KR" sz="24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Ajax</a:t>
            </a:r>
            <a:endParaRPr lang="ko-KR" altLang="en-US" sz="24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60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화면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(Footer)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01" y="1320403"/>
            <a:ext cx="5082463" cy="528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149602" y="5317067"/>
            <a:ext cx="5147730" cy="130735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924094" y="5674656"/>
            <a:ext cx="1976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등록번호 및 인증서 링크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8314496" y="5749775"/>
            <a:ext cx="592666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04000" y="2802467"/>
            <a:ext cx="1278467" cy="77046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86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Login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2450148-C067-4CD6-8155-687390A9A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4697" b="-23586"/>
          <a:stretch/>
        </p:blipFill>
        <p:spPr>
          <a:xfrm>
            <a:off x="462725" y="3158575"/>
            <a:ext cx="5723763" cy="835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5FA39D6-7DC5-4374-926F-AD5DD39BC6E4}"/>
              </a:ext>
            </a:extLst>
          </p:cNvPr>
          <p:cNvSpPr txBox="1"/>
          <p:nvPr/>
        </p:nvSpPr>
        <p:spPr>
          <a:xfrm>
            <a:off x="589208" y="4190378"/>
            <a:ext cx="138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9F71E2B-535E-4ECE-814A-5B762444614E}"/>
              </a:ext>
            </a:extLst>
          </p:cNvPr>
          <p:cNvSpPr txBox="1"/>
          <p:nvPr/>
        </p:nvSpPr>
        <p:spPr>
          <a:xfrm>
            <a:off x="581711" y="2523659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전 </a:t>
            </a:r>
          </a:p>
        </p:txBody>
      </p:sp>
      <p:pic>
        <p:nvPicPr>
          <p:cNvPr id="12" name="그림 11" descr="건물, 거리이(가) 표시된 사진&#10;&#10;자동 생성된 설명">
            <a:extLst>
              <a:ext uri="{FF2B5EF4-FFF2-40B4-BE49-F238E27FC236}">
                <a16:creationId xmlns="" xmlns:a16="http://schemas.microsoft.com/office/drawing/2014/main" id="{6917BD11-914A-4B55-AD42-6670955A5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10" y="2501423"/>
            <a:ext cx="5357750" cy="344694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BC90D55-6F7A-44E2-B9DB-66F15448D5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79" b="-4045"/>
          <a:stretch/>
        </p:blipFill>
        <p:spPr>
          <a:xfrm>
            <a:off x="462725" y="4760081"/>
            <a:ext cx="5633275" cy="7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3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86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Join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8EB56FF-BA5F-4245-8DDF-8C3235BA0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00" y="1378157"/>
            <a:ext cx="4686300" cy="2733675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288DE2A-2219-49B0-96B0-A6CF18558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00" y="3927704"/>
            <a:ext cx="4705350" cy="263842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77D1C00-A5BF-4250-99E3-2203731FD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5" y="1378157"/>
            <a:ext cx="6550678" cy="48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2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86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Join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44" y="2005542"/>
            <a:ext cx="111537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824889" y="3310467"/>
            <a:ext cx="4149474" cy="2716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14563" y="3840804"/>
            <a:ext cx="2466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로그인 </a:t>
            </a:r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PW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</a:t>
            </a:r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null 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위로 굽은 화살표 11"/>
          <p:cNvSpPr/>
          <p:nvPr/>
        </p:nvSpPr>
        <p:spPr>
          <a:xfrm rot="10800000" flipH="1">
            <a:off x="4996186" y="3408720"/>
            <a:ext cx="430833" cy="346717"/>
          </a:xfrm>
          <a:prstGeom prst="bentUp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719733" y="2006600"/>
            <a:ext cx="634999" cy="21727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위로 굽은 화살표 13"/>
          <p:cNvSpPr/>
          <p:nvPr/>
        </p:nvSpPr>
        <p:spPr>
          <a:xfrm rot="5400000">
            <a:off x="9765009" y="4234206"/>
            <a:ext cx="430833" cy="346717"/>
          </a:xfrm>
          <a:prstGeom prst="bentUp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143299" y="4370916"/>
            <a:ext cx="1778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ACHECK = 1 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49267" y="1998134"/>
            <a:ext cx="642107" cy="21727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로 굽은 화살표 16"/>
          <p:cNvSpPr/>
          <p:nvPr/>
        </p:nvSpPr>
        <p:spPr>
          <a:xfrm rot="16200000" flipH="1">
            <a:off x="8909876" y="4229883"/>
            <a:ext cx="430833" cy="346717"/>
          </a:xfrm>
          <a:prstGeom prst="bentUp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85882" y="4372976"/>
            <a:ext cx="2092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KCHECK = </a:t>
            </a:r>
            <a:r>
              <a:rPr lang="en-US" altLang="ko-KR" sz="160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카카오계정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회원관리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514905" y="1305018"/>
            <a:ext cx="31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연동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10E7D80-F36B-415A-B9B5-FCAF0209F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16" y="1607469"/>
            <a:ext cx="4698510" cy="493154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68D5AA1-41D9-4164-899F-B1C846B13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2" y="1709861"/>
            <a:ext cx="5905804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회원관리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458681" y="1322773"/>
            <a:ext cx="238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연동 로그아웃</a:t>
            </a:r>
            <a:endParaRPr lang="en-US" altLang="ko-KR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D792C55-A119-4C0D-BE76-FAA1BB4CF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0" y="1969104"/>
            <a:ext cx="10394384" cy="223003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F7A1720-8144-40FE-A902-30DC491C8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92" y="3602706"/>
            <a:ext cx="5715985" cy="29130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94421" y="2948315"/>
            <a:ext cx="8165725" cy="472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397C365-1CCC-4692-8955-EEBB574C54B8}"/>
              </a:ext>
            </a:extLst>
          </p:cNvPr>
          <p:cNvSpPr/>
          <p:nvPr/>
        </p:nvSpPr>
        <p:spPr>
          <a:xfrm>
            <a:off x="-1" y="0"/>
            <a:ext cx="6977849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ED118B-F6E9-4840-B32F-67CA36D2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319074" cy="922137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AD43F1-1ED0-4329-B9B3-28004E96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289" y="223316"/>
            <a:ext cx="1016299" cy="28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27461F-5D56-4A4F-8E09-B1D0D75D2AB0}"/>
              </a:ext>
            </a:extLst>
          </p:cNvPr>
          <p:cNvSpPr txBox="1"/>
          <p:nvPr/>
        </p:nvSpPr>
        <p:spPr>
          <a:xfrm>
            <a:off x="2105492" y="2514353"/>
            <a:ext cx="2343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동기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개발 구축환경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다이어그램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모델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33CDD37-F653-42AD-A455-4FA908A14C05}"/>
              </a:ext>
            </a:extLst>
          </p:cNvPr>
          <p:cNvSpPr txBox="1"/>
          <p:nvPr/>
        </p:nvSpPr>
        <p:spPr>
          <a:xfrm>
            <a:off x="4660864" y="2514353"/>
            <a:ext cx="427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및 구현</a:t>
            </a:r>
            <a:endParaRPr lang="en-US" altLang="ko-KR" sz="24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화면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구현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33CDD37-F653-42AD-A455-4FA908A14C05}"/>
              </a:ext>
            </a:extLst>
          </p:cNvPr>
          <p:cNvSpPr txBox="1"/>
          <p:nvPr/>
        </p:nvSpPr>
        <p:spPr>
          <a:xfrm>
            <a:off x="7153278" y="2522817"/>
            <a:ext cx="427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 및 제언</a:t>
            </a:r>
            <a:endParaRPr lang="en-US" altLang="ko-KR" sz="2400" dirty="0" smtClean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 및 발전사항</a:t>
            </a:r>
            <a:endParaRPr lang="en-US" altLang="ko-KR" sz="2400" dirty="0" smtClean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err="1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QnA</a:t>
            </a:r>
            <a:endParaRPr lang="en-US" altLang="ko-KR" sz="24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59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553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플러스 친구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(1:1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채팅기능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396AC11-F9D9-4704-A283-E17DBC45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r="1303"/>
          <a:stretch/>
        </p:blipFill>
        <p:spPr>
          <a:xfrm>
            <a:off x="5174454" y="1338456"/>
            <a:ext cx="3062291" cy="5366551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E4635A5-0D8E-4107-8B2C-7E9F153B12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5"/>
          <a:stretch/>
        </p:blipFill>
        <p:spPr>
          <a:xfrm>
            <a:off x="8725498" y="2840195"/>
            <a:ext cx="3062291" cy="236307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1360DE4-4521-41A2-8B10-7D3CBB93A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4" y="1338456"/>
            <a:ext cx="3692893" cy="536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719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화면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(FAQ)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8458DD0-5F52-488E-848C-140E97AA3D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9"/>
          <a:stretch/>
        </p:blipFill>
        <p:spPr>
          <a:xfrm>
            <a:off x="7069194" y="2294682"/>
            <a:ext cx="4972912" cy="39116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63000" y="3586342"/>
            <a:ext cx="3279106" cy="15698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87" y="1318847"/>
            <a:ext cx="2637613" cy="153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7" y="1318847"/>
            <a:ext cx="2599760" cy="14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95D9CFC-E6C1-4156-9149-F515B5DC3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4" y="3166533"/>
            <a:ext cx="6919300" cy="35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577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화면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(Review)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B7152D3-5346-4FBB-9EAC-A47D95CC7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4" y="3826933"/>
            <a:ext cx="5511446" cy="297415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7" y="1263585"/>
            <a:ext cx="5139760" cy="269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44437" y="2050352"/>
            <a:ext cx="3279106" cy="392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14" y="1263585"/>
            <a:ext cx="4887310" cy="235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388841" y="1543290"/>
            <a:ext cx="4101358" cy="1928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0" y="3791809"/>
            <a:ext cx="4974417" cy="286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0041" y="4138942"/>
            <a:ext cx="4541626" cy="72939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3067" y="6006470"/>
            <a:ext cx="4038600" cy="3350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65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577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화면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(Review)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80" y="1597963"/>
            <a:ext cx="6071850" cy="472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15" y="1674162"/>
            <a:ext cx="5474720" cy="3906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882746" y="2448285"/>
            <a:ext cx="4775854" cy="39299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5080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화면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(Best Review)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591E8AA-3BB8-4F9E-B8E0-520A3FF02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"/>
          <a:stretch/>
        </p:blipFill>
        <p:spPr>
          <a:xfrm>
            <a:off x="7450667" y="2615743"/>
            <a:ext cx="4591439" cy="4016614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CEEFAF4-F6B0-49C7-8C6F-71BFE3605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6" y="1242145"/>
            <a:ext cx="7708031" cy="38706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47145" y="1770952"/>
            <a:ext cx="5427787" cy="10145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25933" y="3320353"/>
            <a:ext cx="3516173" cy="210678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3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397C365-1CCC-4692-8955-EEBB574C54B8}"/>
              </a:ext>
            </a:extLst>
          </p:cNvPr>
          <p:cNvSpPr/>
          <p:nvPr/>
        </p:nvSpPr>
        <p:spPr>
          <a:xfrm>
            <a:off x="-1" y="0"/>
            <a:ext cx="6977849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AD43F1-1ED0-4329-B9B3-28004E96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289" y="223316"/>
            <a:ext cx="1016299" cy="28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27461F-5D56-4A4F-8E09-B1D0D75D2AB0}"/>
              </a:ext>
            </a:extLst>
          </p:cNvPr>
          <p:cNvSpPr txBox="1"/>
          <p:nvPr/>
        </p:nvSpPr>
        <p:spPr>
          <a:xfrm>
            <a:off x="6096000" y="2767280"/>
            <a:ext cx="505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40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 </a:t>
            </a:r>
            <a:r>
              <a:rPr lang="ko-KR" altLang="en-US" sz="40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 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0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8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98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화면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(Tour)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028A50E-F32C-451C-93BF-0EA61E228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27" y="1473692"/>
            <a:ext cx="8208146" cy="48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98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구현된 화면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(Tour)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8B79535-AE90-446C-B22A-06E323C95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" r="27265"/>
          <a:stretch/>
        </p:blipFill>
        <p:spPr>
          <a:xfrm>
            <a:off x="170385" y="1913125"/>
            <a:ext cx="3865028" cy="3581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CEEAF4A-4D0B-49EE-B8BE-F3B06F891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64" y="1697849"/>
            <a:ext cx="4211541" cy="4564232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071CC33-635A-4F51-B1A7-EF9C0861E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456" y="1697849"/>
            <a:ext cx="4327544" cy="48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380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위시리스트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찜 하기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3E7546C-286D-4AEF-809F-DC4B1CDFD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7" y="1598591"/>
            <a:ext cx="7821365" cy="4740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B77C2D4-2940-4B28-B335-0D8B50ECA803}"/>
              </a:ext>
            </a:extLst>
          </p:cNvPr>
          <p:cNvSpPr txBox="1"/>
          <p:nvPr/>
        </p:nvSpPr>
        <p:spPr>
          <a:xfrm>
            <a:off x="8176472" y="1463269"/>
            <a:ext cx="3852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마이페이지에 찜 한 상품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및 삭제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4D9BB8-5E53-49EF-9735-5C6B8ADDD164}"/>
              </a:ext>
            </a:extLst>
          </p:cNvPr>
          <p:cNvSpPr txBox="1"/>
          <p:nvPr/>
        </p:nvSpPr>
        <p:spPr>
          <a:xfrm>
            <a:off x="5575300" y="6139211"/>
            <a:ext cx="241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wishList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Mapper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A28356B-1921-4413-8253-4E3E7D864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503" y="2856633"/>
            <a:ext cx="35147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A937370-DD1C-426B-810D-FF02773C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769" y="1229923"/>
            <a:ext cx="6537280" cy="5597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E2C7DA9-BE47-402C-93D8-E41C71E6CAC1}"/>
              </a:ext>
            </a:extLst>
          </p:cNvPr>
          <p:cNvSpPr txBox="1"/>
          <p:nvPr/>
        </p:nvSpPr>
        <p:spPr>
          <a:xfrm>
            <a:off x="9530179" y="6231207"/>
            <a:ext cx="2476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MemberController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356C7AE-39EC-435C-9B10-7DC83A7FB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1318496"/>
            <a:ext cx="5584054" cy="1658704"/>
          </a:xfrm>
          <a:prstGeom prst="rect">
            <a:avLst/>
          </a:prstGeom>
        </p:spPr>
      </p:pic>
      <p:pic>
        <p:nvPicPr>
          <p:cNvPr id="3" name="그림 2" descr="자연이(가) 표시된 사진&#10;&#10;자동 생성된 설명">
            <a:extLst>
              <a:ext uri="{FF2B5EF4-FFF2-40B4-BE49-F238E27FC236}">
                <a16:creationId xmlns="" xmlns:a16="http://schemas.microsoft.com/office/drawing/2014/main" id="{4F860170-DA41-448B-BDCB-F27E5DAE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98" y="3028806"/>
            <a:ext cx="3359783" cy="3527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A4DBF86-0C3F-4EE1-A52C-2F79E29B5EFD}"/>
              </a:ext>
            </a:extLst>
          </p:cNvPr>
          <p:cNvSpPr txBox="1"/>
          <p:nvPr/>
        </p:nvSpPr>
        <p:spPr>
          <a:xfrm>
            <a:off x="355107" y="301841"/>
            <a:ext cx="380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위시리스트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찜 하기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41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397C365-1CCC-4692-8955-EEBB574C54B8}"/>
              </a:ext>
            </a:extLst>
          </p:cNvPr>
          <p:cNvSpPr/>
          <p:nvPr/>
        </p:nvSpPr>
        <p:spPr>
          <a:xfrm>
            <a:off x="-1" y="0"/>
            <a:ext cx="6977849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AD43F1-1ED0-4329-B9B3-28004E96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289" y="223316"/>
            <a:ext cx="1016299" cy="28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27461F-5D56-4A4F-8E09-B1D0D75D2AB0}"/>
              </a:ext>
            </a:extLst>
          </p:cNvPr>
          <p:cNvSpPr txBox="1"/>
          <p:nvPr/>
        </p:nvSpPr>
        <p:spPr>
          <a:xfrm>
            <a:off x="5129169" y="3075057"/>
            <a:ext cx="3817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 </a:t>
            </a:r>
            <a:r>
              <a:rPr lang="ko-KR" altLang="en-US" sz="40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</a:t>
            </a:r>
            <a:r>
              <a:rPr lang="ko-KR" altLang="en-US" sz="40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1746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FE8D9DB-AF43-4324-A97E-10C539F44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28"/>
          <a:stretch/>
        </p:blipFill>
        <p:spPr>
          <a:xfrm>
            <a:off x="355107" y="1447800"/>
            <a:ext cx="3696193" cy="5108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4B1DB0E-D71F-458A-BFCC-6D1D7539C556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화면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 투어상품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15CB438-1E38-4117-B7DC-43DC5C47A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98" y="2272248"/>
            <a:ext cx="7666328" cy="34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DatePicker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E005FCF-1086-4C9C-B417-AAD8EF368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 r="5493"/>
          <a:stretch/>
        </p:blipFill>
        <p:spPr>
          <a:xfrm>
            <a:off x="8055838" y="1689099"/>
            <a:ext cx="3234462" cy="484664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752438D-D7F4-4CA7-9BA1-42958123B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7" y="1902169"/>
            <a:ext cx="6505562" cy="4849602"/>
          </a:xfrm>
          <a:prstGeom prst="rect">
            <a:avLst/>
          </a:prstGeom>
        </p:spPr>
      </p:pic>
      <p:pic>
        <p:nvPicPr>
          <p:cNvPr id="3" name="그림 2" descr="벽, 개체이(가) 표시된 사진&#10;&#10;자동 생성된 설명">
            <a:extLst>
              <a:ext uri="{FF2B5EF4-FFF2-40B4-BE49-F238E27FC236}">
                <a16:creationId xmlns:a16="http://schemas.microsoft.com/office/drawing/2014/main" xmlns="" id="{AD4A16C2-79BC-460C-9C56-883833590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7" y="1308344"/>
            <a:ext cx="7452653" cy="7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1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일반투어상품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FAC785E-0D83-47B1-9F00-015DA91C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9" y="1269507"/>
            <a:ext cx="4505905" cy="5588493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2EB170E-3FE0-4ADD-86AF-230C2E4540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/>
          <a:stretch/>
        </p:blipFill>
        <p:spPr>
          <a:xfrm>
            <a:off x="4998982" y="1171851"/>
            <a:ext cx="7155808" cy="55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6" y="301841"/>
            <a:ext cx="527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 예약 내역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C05330F-D8A4-4EAC-ACB7-CE2757AD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4747703"/>
            <a:ext cx="10991850" cy="20193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614A26D-967F-453B-89D5-5990B03ED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4"/>
          <a:stretch/>
        </p:blipFill>
        <p:spPr>
          <a:xfrm>
            <a:off x="3561441" y="1384917"/>
            <a:ext cx="5069117" cy="35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397C365-1CCC-4692-8955-EEBB574C54B8}"/>
              </a:ext>
            </a:extLst>
          </p:cNvPr>
          <p:cNvSpPr/>
          <p:nvPr/>
        </p:nvSpPr>
        <p:spPr>
          <a:xfrm>
            <a:off x="-1" y="0"/>
            <a:ext cx="6977849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AD43F1-1ED0-4329-B9B3-28004E96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289" y="223316"/>
            <a:ext cx="1016299" cy="28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27461F-5D56-4A4F-8E09-B1D0D75D2AB0}"/>
              </a:ext>
            </a:extLst>
          </p:cNvPr>
          <p:cNvSpPr txBox="1"/>
          <p:nvPr/>
        </p:nvSpPr>
        <p:spPr>
          <a:xfrm>
            <a:off x="6435639" y="2935357"/>
            <a:ext cx="251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0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355107" y="1473694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맞춤투어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7701F43-E3C2-4B24-88F2-ECA5E1A46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14" y="2070115"/>
            <a:ext cx="78009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9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FE8D9DB-AF43-4324-A97E-10C539F44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28"/>
          <a:stretch/>
        </p:blipFill>
        <p:spPr>
          <a:xfrm>
            <a:off x="355107" y="1447800"/>
            <a:ext cx="3696193" cy="5108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4B1DB0E-D71F-458A-BFCC-6D1D7539C556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15CB438-1E38-4117-B7DC-43DC5C47A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98" y="2272248"/>
            <a:ext cx="7666328" cy="34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1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DatePicker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BE005FCF-1086-4C9C-B417-AAD8EF368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 r="5493"/>
          <a:stretch/>
        </p:blipFill>
        <p:spPr>
          <a:xfrm>
            <a:off x="8055838" y="1689099"/>
            <a:ext cx="3234462" cy="484664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752438D-D7F4-4CA7-9BA1-42958123B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9" y="1600810"/>
            <a:ext cx="6741827" cy="50257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29000" y="3764029"/>
            <a:ext cx="914400" cy="2745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5767" y="3738744"/>
            <a:ext cx="1311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당일 날짜 제외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 flipH="1">
            <a:off x="2827867" y="3780963"/>
            <a:ext cx="592666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79332" y="3137496"/>
            <a:ext cx="2912535" cy="49470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5400000" flipH="1">
            <a:off x="6383866" y="2757632"/>
            <a:ext cx="537439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29905" y="1962384"/>
            <a:ext cx="1633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날짜 제외하기</a:t>
            </a:r>
            <a:endParaRPr lang="en-US" altLang="ko-KR" sz="1600" dirty="0" smtClean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/>
            <a:r>
              <a:rPr lang="en-US" altLang="ko-KR" sz="12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0:</a:t>
            </a:r>
            <a:r>
              <a:rPr lang="ko-KR" altLang="en-US" sz="12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일요일</a:t>
            </a:r>
            <a:r>
              <a:rPr lang="en-US" altLang="ko-KR" sz="12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1:</a:t>
            </a:r>
            <a:r>
              <a:rPr lang="ko-KR" altLang="en-US" sz="12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월요일</a:t>
            </a:r>
            <a:r>
              <a:rPr lang="en-US" altLang="ko-KR" sz="12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12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4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346228" y="1455935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지역 입력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A6B0203-5882-47CB-87B6-3E23F4C07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 r="16428"/>
          <a:stretch/>
        </p:blipFill>
        <p:spPr>
          <a:xfrm>
            <a:off x="6403304" y="1242874"/>
            <a:ext cx="5638801" cy="5615126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="" xmlns:a16="http://schemas.microsoft.com/office/drawing/2014/main" id="{B8E3F676-C16A-4F8F-AC07-F82B691FA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9" y="2109350"/>
            <a:ext cx="5475855" cy="3920358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="" xmlns:a16="http://schemas.microsoft.com/office/drawing/2014/main" id="{0472F7C7-9D8B-4C3D-B852-223BAAC2D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0" t="34148" r="32344" b="36017"/>
          <a:stretch/>
        </p:blipFill>
        <p:spPr>
          <a:xfrm>
            <a:off x="3235910" y="3429000"/>
            <a:ext cx="2494626" cy="11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355107" y="1568432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지역 값을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폼으로 넘기는 과정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0" y="2069041"/>
            <a:ext cx="5861660" cy="377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00F947F0-D2EF-4FF8-99EA-5215DFC55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75112"/>
          <a:stretch/>
        </p:blipFill>
        <p:spPr>
          <a:xfrm>
            <a:off x="4238189" y="5104127"/>
            <a:ext cx="7803917" cy="1485877"/>
          </a:xfrm>
          <a:prstGeom prst="rect">
            <a:avLst/>
          </a:prstGeom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68" y="1560827"/>
            <a:ext cx="541972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5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250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개발동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4129" y="1283617"/>
            <a:ext cx="7743908" cy="202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00" y="3619137"/>
            <a:ext cx="4887834" cy="302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499" y="4573504"/>
            <a:ext cx="3674434" cy="21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62" y="1375405"/>
            <a:ext cx="4819927" cy="144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62" y="3091753"/>
            <a:ext cx="4819927" cy="136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400135" y="1375405"/>
            <a:ext cx="1112808" cy="1716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0913" y="2355010"/>
            <a:ext cx="4784324" cy="460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099540" y="3091753"/>
            <a:ext cx="4775697" cy="460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333499" y="5753820"/>
            <a:ext cx="2040148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06800" y="3994031"/>
            <a:ext cx="4887834" cy="118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로 굽은 화살표 16"/>
          <p:cNvSpPr/>
          <p:nvPr/>
        </p:nvSpPr>
        <p:spPr>
          <a:xfrm rot="16200000" flipH="1">
            <a:off x="5365043" y="3123376"/>
            <a:ext cx="430833" cy="346717"/>
          </a:xfrm>
          <a:prstGeom prst="bentUpArrow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2858610" y="3208590"/>
            <a:ext cx="2503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후기페이지가 밀려 깨져서 보임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위로 굽은 화살표 23"/>
          <p:cNvSpPr/>
          <p:nvPr/>
        </p:nvSpPr>
        <p:spPr>
          <a:xfrm rot="16200000" flipV="1">
            <a:off x="8291441" y="1966235"/>
            <a:ext cx="430833" cy="346717"/>
          </a:xfrm>
          <a:prstGeom prst="bentUpArrow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8728458" y="1860521"/>
            <a:ext cx="2503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후기게시판 삭제 불가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위로 굽은 화살표 25"/>
          <p:cNvSpPr/>
          <p:nvPr/>
        </p:nvSpPr>
        <p:spPr>
          <a:xfrm rot="5400000">
            <a:off x="8513041" y="3609435"/>
            <a:ext cx="430833" cy="346717"/>
          </a:xfrm>
          <a:prstGeom prst="bentUpArrow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8984375" y="3660567"/>
            <a:ext cx="2503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회원탈퇴 불가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위로 굽은 화살표 27"/>
          <p:cNvSpPr/>
          <p:nvPr/>
        </p:nvSpPr>
        <p:spPr>
          <a:xfrm rot="10800000">
            <a:off x="7902666" y="5753820"/>
            <a:ext cx="430833" cy="346717"/>
          </a:xfrm>
          <a:prstGeom prst="bentUpArrow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6371986" y="6148511"/>
            <a:ext cx="1961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보안에 취약한 비밀번호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157371" y="4035131"/>
            <a:ext cx="426336" cy="460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위로 굽은 화살표 30"/>
          <p:cNvSpPr/>
          <p:nvPr/>
        </p:nvSpPr>
        <p:spPr>
          <a:xfrm rot="5400000">
            <a:off x="4194656" y="5235647"/>
            <a:ext cx="430833" cy="346717"/>
          </a:xfrm>
          <a:prstGeom prst="bentUpArrow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4599702" y="5383368"/>
            <a:ext cx="1600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강제 </a:t>
            </a:r>
            <a:r>
              <a:rPr lang="en-US" altLang="ko-KR" sz="1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error </a:t>
            </a:r>
            <a:r>
              <a:rPr lang="ko-KR" altLang="en-US" sz="1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발생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7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355107" y="1568432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지역의 정보를 예약하는 곳으로 옮기는 것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0CA5EBA-3044-4383-B9FE-7F15431C6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77429"/>
          <a:stretch/>
        </p:blipFill>
        <p:spPr>
          <a:xfrm>
            <a:off x="509121" y="1941377"/>
            <a:ext cx="11111379" cy="1605535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16D6818-A1A6-4A43-8E75-19CC71FE3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5" r="2055" b="30082"/>
          <a:stretch/>
        </p:blipFill>
        <p:spPr>
          <a:xfrm>
            <a:off x="927344" y="3583449"/>
            <a:ext cx="9639056" cy="29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9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355107" y="1568432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지역의 정보를 예약하는 곳으로 옮기는 것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0C70233-89A8-41FB-8CC1-5D7BBE925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83" r="605"/>
          <a:stretch/>
        </p:blipFill>
        <p:spPr>
          <a:xfrm>
            <a:off x="1" y="2426917"/>
            <a:ext cx="10490200" cy="2004166"/>
          </a:xfrm>
          <a:prstGeom prst="rect">
            <a:avLst/>
          </a:prstGeom>
        </p:spPr>
      </p:pic>
      <p:pic>
        <p:nvPicPr>
          <p:cNvPr id="8" name="그림 7" descr="건물, 텍스트이(가) 표시된 사진&#10;&#10;자동 생성된 설명">
            <a:extLst>
              <a:ext uri="{FF2B5EF4-FFF2-40B4-BE49-F238E27FC236}">
                <a16:creationId xmlns:a16="http://schemas.microsoft.com/office/drawing/2014/main" xmlns="" id="{D8F30EA6-BF57-4018-A44F-8890CB895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25" y="3172656"/>
            <a:ext cx="3530108" cy="333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판매 견적 무료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99" y="2397205"/>
            <a:ext cx="2432630" cy="264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pic>
        <p:nvPicPr>
          <p:cNvPr id="8" name="그래픽 7" descr="고객 검토">
            <a:extLst>
              <a:ext uri="{FF2B5EF4-FFF2-40B4-BE49-F238E27FC236}">
                <a16:creationId xmlns:a16="http://schemas.microsoft.com/office/drawing/2014/main" xmlns="" id="{C472FC5C-F93D-470C-ADF9-766AACD5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5317" y="2470573"/>
            <a:ext cx="2110148" cy="2110148"/>
          </a:xfrm>
          <a:prstGeom prst="rect">
            <a:avLst/>
          </a:prstGeom>
        </p:spPr>
      </p:pic>
      <p:pic>
        <p:nvPicPr>
          <p:cNvPr id="10" name="그래픽 9" descr="사원증">
            <a:extLst>
              <a:ext uri="{FF2B5EF4-FFF2-40B4-BE49-F238E27FC236}">
                <a16:creationId xmlns:a16="http://schemas.microsoft.com/office/drawing/2014/main" xmlns="" id="{8D54CDED-E245-469C-B44D-A6F31EE56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39673" y="2394370"/>
            <a:ext cx="2111919" cy="2111919"/>
          </a:xfrm>
          <a:prstGeom prst="rect">
            <a:avLst/>
          </a:prstGeom>
        </p:spPr>
      </p:pic>
      <p:pic>
        <p:nvPicPr>
          <p:cNvPr id="12" name="그래픽 11" descr="은행 수표">
            <a:extLst>
              <a:ext uri="{FF2B5EF4-FFF2-40B4-BE49-F238E27FC236}">
                <a16:creationId xmlns:a16="http://schemas.microsoft.com/office/drawing/2014/main" xmlns="" id="{E3EF7B1A-3C36-41E7-9333-B771D15DF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11904" y="2594426"/>
            <a:ext cx="2110147" cy="2110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3DB1D44-CE7E-49F5-BABB-9D1AA323B73F}"/>
              </a:ext>
            </a:extLst>
          </p:cNvPr>
          <p:cNvSpPr txBox="1"/>
          <p:nvPr/>
        </p:nvSpPr>
        <p:spPr>
          <a:xfrm>
            <a:off x="802586" y="4491819"/>
            <a:ext cx="132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Customer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526754-33A3-4127-9916-38679D918A95}"/>
              </a:ext>
            </a:extLst>
          </p:cNvPr>
          <p:cNvSpPr txBox="1"/>
          <p:nvPr/>
        </p:nvSpPr>
        <p:spPr>
          <a:xfrm>
            <a:off x="4040832" y="4372199"/>
            <a:ext cx="165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Paris Crayon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8584E8C-4E35-4D02-95E2-A80C4EDE3226}"/>
              </a:ext>
            </a:extLst>
          </p:cNvPr>
          <p:cNvSpPr txBox="1"/>
          <p:nvPr/>
        </p:nvSpPr>
        <p:spPr>
          <a:xfrm>
            <a:off x="7986776" y="4401835"/>
            <a:ext cx="132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Admin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BEAF9343-C565-4125-9063-8F87B6330651}"/>
              </a:ext>
            </a:extLst>
          </p:cNvPr>
          <p:cNvSpPr/>
          <p:nvPr/>
        </p:nvSpPr>
        <p:spPr>
          <a:xfrm>
            <a:off x="2708087" y="3197285"/>
            <a:ext cx="772358" cy="300374"/>
          </a:xfrm>
          <a:prstGeom prst="rightArrow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D7A7760-230E-4EFE-B25F-C073E3D27963}"/>
              </a:ext>
            </a:extLst>
          </p:cNvPr>
          <p:cNvSpPr txBox="1"/>
          <p:nvPr/>
        </p:nvSpPr>
        <p:spPr>
          <a:xfrm>
            <a:off x="5494867" y="2355126"/>
            <a:ext cx="303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예약내역 확인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견적도출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F4C1D4C-9080-457C-A843-2075F2CCC447}"/>
              </a:ext>
            </a:extLst>
          </p:cNvPr>
          <p:cNvSpPr txBox="1"/>
          <p:nvPr/>
        </p:nvSpPr>
        <p:spPr>
          <a:xfrm>
            <a:off x="10098810" y="3003541"/>
            <a:ext cx="1483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 가격 피드백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요구사항 확인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가이드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021F234-92AA-4AC5-B84C-6A28D6A53D00}"/>
              </a:ext>
            </a:extLst>
          </p:cNvPr>
          <p:cNvSpPr txBox="1"/>
          <p:nvPr/>
        </p:nvSpPr>
        <p:spPr>
          <a:xfrm>
            <a:off x="5157859" y="4660332"/>
            <a:ext cx="360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Email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견적서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0F054B2-C819-4D57-A5D5-3B9BE3F68E71}"/>
              </a:ext>
            </a:extLst>
          </p:cNvPr>
          <p:cNvSpPr txBox="1"/>
          <p:nvPr/>
        </p:nvSpPr>
        <p:spPr>
          <a:xfrm>
            <a:off x="2315602" y="4673005"/>
            <a:ext cx="270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취소</a:t>
            </a:r>
          </a:p>
        </p:txBody>
      </p:sp>
      <p:sp>
        <p:nvSpPr>
          <p:cNvPr id="21" name="화살표: 오른쪽 26">
            <a:extLst>
              <a:ext uri="{FF2B5EF4-FFF2-40B4-BE49-F238E27FC236}">
                <a16:creationId xmlns:a16="http://schemas.microsoft.com/office/drawing/2014/main" xmlns="" id="{BEAF9343-C565-4125-9063-8F87B6330651}"/>
              </a:ext>
            </a:extLst>
          </p:cNvPr>
          <p:cNvSpPr/>
          <p:nvPr/>
        </p:nvSpPr>
        <p:spPr>
          <a:xfrm flipH="1">
            <a:off x="2690620" y="3822105"/>
            <a:ext cx="772358" cy="300374"/>
          </a:xfrm>
          <a:prstGeom prst="rightArrow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6">
            <a:extLst>
              <a:ext uri="{FF2B5EF4-FFF2-40B4-BE49-F238E27FC236}">
                <a16:creationId xmlns:a16="http://schemas.microsoft.com/office/drawing/2014/main" xmlns="" id="{BEAF9343-C565-4125-9063-8F87B6330651}"/>
              </a:ext>
            </a:extLst>
          </p:cNvPr>
          <p:cNvSpPr/>
          <p:nvPr/>
        </p:nvSpPr>
        <p:spPr>
          <a:xfrm>
            <a:off x="6390563" y="3180351"/>
            <a:ext cx="772358" cy="300374"/>
          </a:xfrm>
          <a:prstGeom prst="rightArrow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6">
            <a:extLst>
              <a:ext uri="{FF2B5EF4-FFF2-40B4-BE49-F238E27FC236}">
                <a16:creationId xmlns:a16="http://schemas.microsoft.com/office/drawing/2014/main" xmlns="" id="{BEAF9343-C565-4125-9063-8F87B6330651}"/>
              </a:ext>
            </a:extLst>
          </p:cNvPr>
          <p:cNvSpPr/>
          <p:nvPr/>
        </p:nvSpPr>
        <p:spPr>
          <a:xfrm flipH="1">
            <a:off x="6373096" y="3805171"/>
            <a:ext cx="772358" cy="300374"/>
          </a:xfrm>
          <a:prstGeom prst="rightArrow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D7A7760-230E-4EFE-B25F-C073E3D27963}"/>
              </a:ext>
            </a:extLst>
          </p:cNvPr>
          <p:cNvSpPr txBox="1"/>
          <p:nvPr/>
        </p:nvSpPr>
        <p:spPr>
          <a:xfrm>
            <a:off x="2317565" y="2387299"/>
            <a:ext cx="187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맞춤상품 선택</a:t>
            </a:r>
          </a:p>
        </p:txBody>
      </p:sp>
    </p:spTree>
    <p:extLst>
      <p:ext uri="{BB962C8B-B14F-4D97-AF65-F5344CB8AC3E}">
        <p14:creationId xmlns:p14="http://schemas.microsoft.com/office/powerpoint/2010/main" val="342721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EA73F4E-1143-4158-A9D8-CAA522203340}"/>
              </a:ext>
            </a:extLst>
          </p:cNvPr>
          <p:cNvSpPr txBox="1"/>
          <p:nvPr/>
        </p:nvSpPr>
        <p:spPr>
          <a:xfrm>
            <a:off x="310997" y="1606858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마커 및 가격 책정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3596DD9-B1CC-4BB4-97E5-7A7FC359D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57"/>
          <a:stretch/>
        </p:blipFill>
        <p:spPr>
          <a:xfrm>
            <a:off x="355107" y="2411196"/>
            <a:ext cx="7824056" cy="2839946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DA5D1C69-4C50-4351-9E11-9D4EFADBDE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0" t="34148" r="32344" b="36017"/>
          <a:stretch/>
        </p:blipFill>
        <p:spPr>
          <a:xfrm>
            <a:off x="6458711" y="2479090"/>
            <a:ext cx="4946649" cy="2319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870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EA73F4E-1143-4158-A9D8-CAA522203340}"/>
              </a:ext>
            </a:extLst>
          </p:cNvPr>
          <p:cNvSpPr txBox="1"/>
          <p:nvPr/>
        </p:nvSpPr>
        <p:spPr>
          <a:xfrm>
            <a:off x="310997" y="1606858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마커 및 가격 책정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1E373C2-CE78-411C-A070-ED97F7126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71"/>
          <a:stretch/>
        </p:blipFill>
        <p:spPr>
          <a:xfrm>
            <a:off x="3206402" y="1791524"/>
            <a:ext cx="8198958" cy="49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2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EA73F4E-1143-4158-A9D8-CAA522203340}"/>
              </a:ext>
            </a:extLst>
          </p:cNvPr>
          <p:cNvSpPr txBox="1"/>
          <p:nvPr/>
        </p:nvSpPr>
        <p:spPr>
          <a:xfrm>
            <a:off x="550415" y="1669002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지역의 정보를 예약하는 곳으로 옮기는 것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1EBFE3-B717-4410-A401-60D0B8343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b="43126"/>
          <a:stretch/>
        </p:blipFill>
        <p:spPr>
          <a:xfrm>
            <a:off x="355107" y="2856851"/>
            <a:ext cx="7400941" cy="2332147"/>
          </a:xfrm>
          <a:prstGeom prst="rect">
            <a:avLst/>
          </a:prstGeom>
        </p:spPr>
      </p:pic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:a16="http://schemas.microsoft.com/office/drawing/2014/main" xmlns="" id="{25FD0C1B-FD5D-448A-8185-8CE601694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"/>
          <a:stretch/>
        </p:blipFill>
        <p:spPr>
          <a:xfrm>
            <a:off x="7665986" y="1435279"/>
            <a:ext cx="3739374" cy="517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맞춤투어상품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C9CB094-ADE0-4446-8EAC-541D35A2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3" y="1248052"/>
            <a:ext cx="4736591" cy="545532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50FF614-D39A-43BF-8450-413E5F94DA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1" b="24195"/>
          <a:stretch/>
        </p:blipFill>
        <p:spPr>
          <a:xfrm>
            <a:off x="6562619" y="1257462"/>
            <a:ext cx="4842741" cy="56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6" y="301841"/>
            <a:ext cx="605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예약 내역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B049D98-846F-4942-9FF5-ADE452897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" r="2992" b="70771"/>
          <a:stretch/>
        </p:blipFill>
        <p:spPr>
          <a:xfrm>
            <a:off x="523783" y="1188458"/>
            <a:ext cx="10591060" cy="2004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8DEB84-EE4D-4FCB-AADB-AE3A0C193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t="89074" r="2137"/>
          <a:stretch/>
        </p:blipFill>
        <p:spPr>
          <a:xfrm>
            <a:off x="701337" y="4311733"/>
            <a:ext cx="10591060" cy="749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025524F-2CA1-45C5-AA30-AA676C97C6E5}"/>
              </a:ext>
            </a:extLst>
          </p:cNvPr>
          <p:cNvSpPr txBox="1"/>
          <p:nvPr/>
        </p:nvSpPr>
        <p:spPr>
          <a:xfrm>
            <a:off x="3950545" y="148074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Admin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8947A4C-5EF7-42D9-8EB7-1D4A6010C190}"/>
              </a:ext>
            </a:extLst>
          </p:cNvPr>
          <p:cNvSpPr/>
          <p:nvPr/>
        </p:nvSpPr>
        <p:spPr>
          <a:xfrm>
            <a:off x="3826276" y="3629918"/>
            <a:ext cx="14204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1BF1020-1FD6-4D81-9307-FE0699DEE46E}"/>
              </a:ext>
            </a:extLst>
          </p:cNvPr>
          <p:cNvSpPr/>
          <p:nvPr/>
        </p:nvSpPr>
        <p:spPr>
          <a:xfrm>
            <a:off x="3826276" y="3693111"/>
            <a:ext cx="142042" cy="306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338DF1E-9617-433F-85EC-3BECE16CCA9D}"/>
              </a:ext>
            </a:extLst>
          </p:cNvPr>
          <p:cNvSpPr txBox="1"/>
          <p:nvPr/>
        </p:nvSpPr>
        <p:spPr>
          <a:xfrm>
            <a:off x="772358" y="3246097"/>
            <a:ext cx="132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before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4DBD53D-9B24-4808-868F-BE19BBE86C89}"/>
              </a:ext>
            </a:extLst>
          </p:cNvPr>
          <p:cNvSpPr txBox="1"/>
          <p:nvPr/>
        </p:nvSpPr>
        <p:spPr>
          <a:xfrm>
            <a:off x="772358" y="5006309"/>
            <a:ext cx="132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after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48" y="1432218"/>
            <a:ext cx="2601882" cy="46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91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6" y="301841"/>
            <a:ext cx="605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예약내역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CD23705-B20E-4439-9431-AC5536C5D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6" y="4692206"/>
            <a:ext cx="10439400" cy="21431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8947A4C-5EF7-42D9-8EB7-1D4A6010C190}"/>
              </a:ext>
            </a:extLst>
          </p:cNvPr>
          <p:cNvSpPr/>
          <p:nvPr/>
        </p:nvSpPr>
        <p:spPr>
          <a:xfrm>
            <a:off x="3826276" y="3629918"/>
            <a:ext cx="14204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1BF1020-1FD6-4D81-9307-FE0699DEE46E}"/>
              </a:ext>
            </a:extLst>
          </p:cNvPr>
          <p:cNvSpPr/>
          <p:nvPr/>
        </p:nvSpPr>
        <p:spPr>
          <a:xfrm>
            <a:off x="3826276" y="3693111"/>
            <a:ext cx="142042" cy="306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F57BDC4-3A29-4CA0-A13F-86940AD51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61" y="1218100"/>
            <a:ext cx="5406501" cy="40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6" y="301841"/>
            <a:ext cx="605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예약 승인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6645FD8-797E-46BF-BEB6-BDEC8DC49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2" t="89074" r="29885" b="1625"/>
          <a:stretch/>
        </p:blipFill>
        <p:spPr>
          <a:xfrm>
            <a:off x="582183" y="3174602"/>
            <a:ext cx="4277912" cy="826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C6B9290-9F5B-4E32-90B4-6E946DA0C6C6}"/>
              </a:ext>
            </a:extLst>
          </p:cNvPr>
          <p:cNvSpPr txBox="1"/>
          <p:nvPr/>
        </p:nvSpPr>
        <p:spPr>
          <a:xfrm>
            <a:off x="713787" y="2166152"/>
            <a:ext cx="4749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 조정 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              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승인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     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64E95C72-5154-495B-B23E-9ABB12D7D0D9}"/>
              </a:ext>
            </a:extLst>
          </p:cNvPr>
          <p:cNvSpPr/>
          <p:nvPr/>
        </p:nvSpPr>
        <p:spPr>
          <a:xfrm>
            <a:off x="2744542" y="2174598"/>
            <a:ext cx="444500" cy="444500"/>
          </a:xfrm>
          <a:prstGeom prst="rightArrow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6D91A83-1225-42D3-8129-F96C8FC4D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92" t="87990" r="3034" b="1625"/>
          <a:stretch/>
        </p:blipFill>
        <p:spPr>
          <a:xfrm>
            <a:off x="355106" y="4484748"/>
            <a:ext cx="4732067" cy="106931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337442C-55D8-4C2B-8A8A-23AF6C5DE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31" y="1916919"/>
            <a:ext cx="6742775" cy="48502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4D415F7-8DDD-457D-801C-9B1015318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8" t="15182" r="2992" b="70771"/>
          <a:stretch/>
        </p:blipFill>
        <p:spPr>
          <a:xfrm>
            <a:off x="91822" y="3106052"/>
            <a:ext cx="6320901" cy="9633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FA4025EA-C2C3-4174-9132-305456EEBB85}"/>
              </a:ext>
            </a:extLst>
          </p:cNvPr>
          <p:cNvSpPr/>
          <p:nvPr/>
        </p:nvSpPr>
        <p:spPr>
          <a:xfrm rot="2711547">
            <a:off x="5029330" y="4024032"/>
            <a:ext cx="298018" cy="731715"/>
          </a:xfrm>
          <a:prstGeom prst="downArrow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B78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5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397C365-1CCC-4692-8955-EEBB574C54B8}"/>
              </a:ext>
            </a:extLst>
          </p:cNvPr>
          <p:cNvSpPr/>
          <p:nvPr/>
        </p:nvSpPr>
        <p:spPr>
          <a:xfrm>
            <a:off x="-1" y="0"/>
            <a:ext cx="6977849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AD43F1-1ED0-4329-B9B3-28004E96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289" y="223316"/>
            <a:ext cx="1016299" cy="28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27461F-5D56-4A4F-8E09-B1D0D75D2AB0}"/>
              </a:ext>
            </a:extLst>
          </p:cNvPr>
          <p:cNvSpPr txBox="1"/>
          <p:nvPr/>
        </p:nvSpPr>
        <p:spPr>
          <a:xfrm>
            <a:off x="5129169" y="3075057"/>
            <a:ext cx="3817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홈페이지  </a:t>
            </a:r>
            <a:r>
              <a:rPr lang="ko-KR" altLang="en-US" sz="40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구축환경</a:t>
            </a:r>
            <a:endParaRPr lang="ko-KR" altLang="en-US" sz="40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62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6" y="301841"/>
            <a:ext cx="605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견적서 이메일 발송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C6B9290-9F5B-4E32-90B4-6E946DA0C6C6}"/>
              </a:ext>
            </a:extLst>
          </p:cNvPr>
          <p:cNvSpPr txBox="1"/>
          <p:nvPr/>
        </p:nvSpPr>
        <p:spPr>
          <a:xfrm>
            <a:off x="1397369" y="1349408"/>
            <a:ext cx="5189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승인    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견적서 이메일 발송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              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64E95C72-5154-495B-B23E-9ABB12D7D0D9}"/>
              </a:ext>
            </a:extLst>
          </p:cNvPr>
          <p:cNvSpPr/>
          <p:nvPr/>
        </p:nvSpPr>
        <p:spPr>
          <a:xfrm>
            <a:off x="3144039" y="1340093"/>
            <a:ext cx="444500" cy="444500"/>
          </a:xfrm>
          <a:prstGeom prst="rightArrow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E9DF966-8C27-49E9-A8AE-CDEA6BD563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4" t="26404" r="47402"/>
          <a:stretch/>
        </p:blipFill>
        <p:spPr>
          <a:xfrm>
            <a:off x="459969" y="1997818"/>
            <a:ext cx="5283200" cy="454946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5BF7697-946D-4C64-BE12-3AAE1D270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02" y="1908353"/>
            <a:ext cx="5975353" cy="46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6" y="301841"/>
            <a:ext cx="605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예약 이메일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22AF1FB-04C7-4771-AE8C-DA0DD0A65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27" b="56735"/>
          <a:stretch/>
        </p:blipFill>
        <p:spPr>
          <a:xfrm>
            <a:off x="593371" y="1406067"/>
            <a:ext cx="5819352" cy="25986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96467" y="3120455"/>
            <a:ext cx="2244667" cy="3678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47" y="1583868"/>
            <a:ext cx="534352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622380" y="1611135"/>
            <a:ext cx="3368286" cy="88653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5" name="Picture 3" descr="C:\Users\user\AppData\Local\Microsoft\Windows\Temporary Internet Files\Content.IE5\8LV8E6UW\mai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00" y="4406841"/>
            <a:ext cx="2890752" cy="10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97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69B9C1F-E392-4F6A-AEC0-6CEEEA2B7D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6" r="27610" b="33428"/>
          <a:stretch/>
        </p:blipFill>
        <p:spPr>
          <a:xfrm>
            <a:off x="355106" y="1253561"/>
            <a:ext cx="5867894" cy="3213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26EA554-CD36-4FAE-996D-5E26D5758530}"/>
              </a:ext>
            </a:extLst>
          </p:cNvPr>
          <p:cNvSpPr txBox="1"/>
          <p:nvPr/>
        </p:nvSpPr>
        <p:spPr>
          <a:xfrm>
            <a:off x="355106" y="301841"/>
            <a:ext cx="605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맞춤투어 예약 이메일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413870B-5B6D-446E-AC66-C575B16B0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57" r="809"/>
          <a:stretch/>
        </p:blipFill>
        <p:spPr>
          <a:xfrm>
            <a:off x="2439175" y="4467459"/>
            <a:ext cx="8542092" cy="20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22B832A-DC1A-4F91-86A1-A7E31DBA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4" t="53571" r="1942" b="15615"/>
          <a:stretch/>
        </p:blipFill>
        <p:spPr>
          <a:xfrm>
            <a:off x="507507" y="1511794"/>
            <a:ext cx="2336801" cy="660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결제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페이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AA030B1-ED1A-48E6-BF73-CB274934B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7" y="2389131"/>
            <a:ext cx="10404629" cy="4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22B832A-DC1A-4F91-86A1-A7E31DBA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4" t="53571" r="1942" b="15615"/>
          <a:stretch/>
        </p:blipFill>
        <p:spPr>
          <a:xfrm>
            <a:off x="507507" y="1511794"/>
            <a:ext cx="2336801" cy="660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페이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F1B59B3-FFC5-433D-AE7A-234C19E68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7" y="2399112"/>
            <a:ext cx="4634143" cy="431375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B1146E4-6B59-4443-9715-C151F7618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223" y="1366640"/>
            <a:ext cx="7467477" cy="53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0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페이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C3B799B-9C3A-4872-B41B-C03587FB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4" y="1931396"/>
            <a:ext cx="5954346" cy="3597337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D810035-96A4-4BD8-8661-DF1C6BABD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1396"/>
            <a:ext cx="5946106" cy="4020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37265" y="2768600"/>
            <a:ext cx="1247694" cy="2286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81665" y="3501464"/>
            <a:ext cx="1247694" cy="2286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93332" y="3730064"/>
            <a:ext cx="1346201" cy="2286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페이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3867145-F504-42AA-9282-E2428129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1188458"/>
            <a:ext cx="6623036" cy="545896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8199923-FF0B-4208-A4BD-24FAB0635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80" y="1598591"/>
            <a:ext cx="5398277" cy="517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B35FDFA-EDA3-40F8-BA95-A56A351E73F4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예약하기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페이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B68CDE-6C4E-4F3C-B2B5-A70E5819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05" y="1335195"/>
            <a:ext cx="3016217" cy="5367749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1A74757-E2B1-4108-95A9-280F46718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92" y="1335196"/>
            <a:ext cx="3016217" cy="5367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EB9C0F9-573A-44A3-9210-3948BA4B1DC9}"/>
              </a:ext>
            </a:extLst>
          </p:cNvPr>
          <p:cNvSpPr txBox="1"/>
          <p:nvPr/>
        </p:nvSpPr>
        <p:spPr>
          <a:xfrm>
            <a:off x="4483223" y="5448300"/>
            <a:ext cx="1511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 상품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A3436E-7B67-452C-8870-D53E65C90AF6}"/>
              </a:ext>
            </a:extLst>
          </p:cNvPr>
          <p:cNvSpPr txBox="1"/>
          <p:nvPr/>
        </p:nvSpPr>
        <p:spPr>
          <a:xfrm>
            <a:off x="10218702" y="5448299"/>
            <a:ext cx="1511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 상품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445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397C365-1CCC-4692-8955-EEBB574C54B8}"/>
              </a:ext>
            </a:extLst>
          </p:cNvPr>
          <p:cNvSpPr/>
          <p:nvPr/>
        </p:nvSpPr>
        <p:spPr>
          <a:xfrm>
            <a:off x="-1" y="0"/>
            <a:ext cx="6977849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AD43F1-1ED0-4329-B9B3-28004E96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289" y="223316"/>
            <a:ext cx="1016299" cy="28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27461F-5D56-4A4F-8E09-B1D0D75D2AB0}"/>
              </a:ext>
            </a:extLst>
          </p:cNvPr>
          <p:cNvSpPr txBox="1"/>
          <p:nvPr/>
        </p:nvSpPr>
        <p:spPr>
          <a:xfrm>
            <a:off x="6397539" y="2935357"/>
            <a:ext cx="4118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40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0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121328" y="1340524"/>
            <a:ext cx="232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(Home)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03" y="1709856"/>
            <a:ext cx="9354713" cy="475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740594" y="4383589"/>
            <a:ext cx="1265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일반투어 및</a:t>
            </a:r>
            <a:endParaRPr lang="en-US" altLang="ko-KR" sz="1600" dirty="0" smtClean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VIP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 매출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위로 굽은 화살표 14"/>
          <p:cNvSpPr/>
          <p:nvPr/>
        </p:nvSpPr>
        <p:spPr>
          <a:xfrm rot="10800000" flipH="1">
            <a:off x="-622130" y="4381016"/>
            <a:ext cx="430833" cy="346717"/>
          </a:xfrm>
          <a:prstGeom prst="bentUp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023214" y="4104534"/>
            <a:ext cx="2346635" cy="141573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371287" y="4583078"/>
            <a:ext cx="420367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34270" y="5676182"/>
            <a:ext cx="7354269" cy="76817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783724" y="5862769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 추가</a:t>
            </a:r>
            <a:r>
              <a:rPr lang="en-US" altLang="ko-KR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endParaRPr lang="ko-KR" altLang="en-US" sz="16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10397165" y="5915616"/>
            <a:ext cx="420367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93971" y="2127850"/>
            <a:ext cx="1319841" cy="26845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flipH="1">
            <a:off x="864977" y="2665138"/>
            <a:ext cx="420367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4586" y="2501146"/>
            <a:ext cx="683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endParaRPr lang="en-US" altLang="ko-KR" sz="1600" dirty="0" smtClean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</a:t>
            </a:r>
            <a:r>
              <a:rPr lang="ko-KR" altLang="en-US" sz="1600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</a:t>
            </a:r>
            <a:endParaRPr lang="en-US" altLang="ko-KR" sz="1600" dirty="0" smtClean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16026" y="2221102"/>
            <a:ext cx="2346635" cy="18301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740225" y="2875219"/>
            <a:ext cx="832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리뷰조회</a:t>
            </a:r>
            <a:endParaRPr lang="en-US" altLang="ko-KR" sz="1600" dirty="0" smtClean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/>
            <a:r>
              <a:rPr lang="ko-KR" altLang="en-US" sz="1600" dirty="0" err="1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최신</a:t>
            </a:r>
            <a:r>
              <a:rPr lang="ko-KR" altLang="en-US" sz="1600" dirty="0" err="1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</a:t>
            </a:r>
            <a:endParaRPr lang="en-US" altLang="ko-KR" sz="1600" dirty="0" smtClean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10370918" y="3074708"/>
            <a:ext cx="420367" cy="222289"/>
          </a:xfrm>
          <a:prstGeom prst="rightArrow">
            <a:avLst/>
          </a:prstGeom>
          <a:solidFill>
            <a:srgbClr val="CC99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-1" y="-48676"/>
            <a:ext cx="12192001" cy="6906676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451" y="223620"/>
            <a:ext cx="1142859" cy="285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C836982-2BAC-4E95-A64E-E6D06E0DE674}"/>
              </a:ext>
            </a:extLst>
          </p:cNvPr>
          <p:cNvSpPr txBox="1"/>
          <p:nvPr/>
        </p:nvSpPr>
        <p:spPr>
          <a:xfrm>
            <a:off x="8291914" y="3309598"/>
            <a:ext cx="13016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Boot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Strap 3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Mybatis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MVC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14B7F78-BC37-4A19-828F-D55B05C7237A}"/>
              </a:ext>
            </a:extLst>
          </p:cNvPr>
          <p:cNvSpPr txBox="1"/>
          <p:nvPr/>
        </p:nvSpPr>
        <p:spPr>
          <a:xfrm>
            <a:off x="355107" y="301841"/>
            <a:ext cx="250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구축환경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id="{CDC4D5A3-6D58-4C38-91CC-CD5D1C0A8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5320"/>
              </p:ext>
            </p:extLst>
          </p:nvPr>
        </p:nvGraphicFramePr>
        <p:xfrm>
          <a:off x="0" y="1444285"/>
          <a:ext cx="12191998" cy="12012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3491">
                  <a:extLst>
                    <a:ext uri="{9D8B030D-6E8A-4147-A177-3AD203B41FA5}">
                      <a16:colId xmlns="" xmlns:a16="http://schemas.microsoft.com/office/drawing/2014/main" val="150752932"/>
                    </a:ext>
                  </a:extLst>
                </a:gridCol>
                <a:gridCol w="1491449">
                  <a:extLst>
                    <a:ext uri="{9D8B030D-6E8A-4147-A177-3AD203B41FA5}">
                      <a16:colId xmlns="" xmlns:a16="http://schemas.microsoft.com/office/drawing/2014/main" val="2482315892"/>
                    </a:ext>
                  </a:extLst>
                </a:gridCol>
                <a:gridCol w="1509204">
                  <a:extLst>
                    <a:ext uri="{9D8B030D-6E8A-4147-A177-3AD203B41FA5}">
                      <a16:colId xmlns="" xmlns:a16="http://schemas.microsoft.com/office/drawing/2014/main" val="2535879310"/>
                    </a:ext>
                  </a:extLst>
                </a:gridCol>
                <a:gridCol w="1882066">
                  <a:extLst>
                    <a:ext uri="{9D8B030D-6E8A-4147-A177-3AD203B41FA5}">
                      <a16:colId xmlns="" xmlns:a16="http://schemas.microsoft.com/office/drawing/2014/main" val="2665654814"/>
                    </a:ext>
                  </a:extLst>
                </a:gridCol>
                <a:gridCol w="1349406">
                  <a:extLst>
                    <a:ext uri="{9D8B030D-6E8A-4147-A177-3AD203B41FA5}">
                      <a16:colId xmlns="" xmlns:a16="http://schemas.microsoft.com/office/drawing/2014/main" val="870983359"/>
                    </a:ext>
                  </a:extLst>
                </a:gridCol>
                <a:gridCol w="1882066">
                  <a:extLst>
                    <a:ext uri="{9D8B030D-6E8A-4147-A177-3AD203B41FA5}">
                      <a16:colId xmlns="" xmlns:a16="http://schemas.microsoft.com/office/drawing/2014/main" val="3790074385"/>
                    </a:ext>
                  </a:extLst>
                </a:gridCol>
                <a:gridCol w="2444316">
                  <a:extLst>
                    <a:ext uri="{9D8B030D-6E8A-4147-A177-3AD203B41FA5}">
                      <a16:colId xmlns="" xmlns:a16="http://schemas.microsoft.com/office/drawing/2014/main" val="2998881790"/>
                    </a:ext>
                  </a:extLst>
                </a:gridCol>
              </a:tblGrid>
              <a:tr h="1201261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rgbClr val="AB78E6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운영체제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AB78E6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endParaRPr lang="ko-KR" altLang="en-US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AB78E6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Server</a:t>
                      </a:r>
                      <a:endParaRPr lang="ko-KR" altLang="en-US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AB78E6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Language</a:t>
                      </a:r>
                      <a:endParaRPr lang="ko-KR" altLang="en-US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400" dirty="0" smtClean="0">
                          <a:solidFill>
                            <a:srgbClr val="AB78E6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Front</a:t>
                      </a:r>
                      <a:endParaRPr lang="ko-KR" altLang="en-US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AB78E6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Project</a:t>
                      </a:r>
                      <a:endParaRPr lang="ko-KR" altLang="en-US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AB78E6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</a:t>
                      </a:r>
                      <a:endParaRPr lang="ko-KR" altLang="en-US" sz="2400" dirty="0">
                        <a:solidFill>
                          <a:srgbClr val="AB78E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7646957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1714FB2-236C-43EA-9F44-10FB70DDD0BC}"/>
              </a:ext>
            </a:extLst>
          </p:cNvPr>
          <p:cNvSpPr txBox="1"/>
          <p:nvPr/>
        </p:nvSpPr>
        <p:spPr>
          <a:xfrm>
            <a:off x="6729274" y="3049911"/>
            <a:ext cx="99429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Ajax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Json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Slice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Slide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3F5AEF4-1220-4EB6-BBD5-DDEA59A0B84A}"/>
              </a:ext>
            </a:extLst>
          </p:cNvPr>
          <p:cNvSpPr txBox="1"/>
          <p:nvPr/>
        </p:nvSpPr>
        <p:spPr>
          <a:xfrm>
            <a:off x="10161951" y="3188410"/>
            <a:ext cx="1663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KaKao</a:t>
            </a: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Login</a:t>
            </a:r>
          </a:p>
          <a:p>
            <a:pPr algn="ctr"/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KaKao</a:t>
            </a: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Pay</a:t>
            </a:r>
          </a:p>
          <a:p>
            <a:pPr algn="ctr"/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KaKao</a:t>
            </a: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Map</a:t>
            </a:r>
          </a:p>
          <a:p>
            <a:pPr algn="ctr"/>
            <a:endParaRPr lang="en-US" altLang="ko-KR" sz="22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Mail API</a:t>
            </a:r>
            <a:r>
              <a:rPr lang="en-US" altLang="ko-KR" sz="2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2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2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DatePicker</a:t>
            </a:r>
            <a:endParaRPr lang="ko-KR" altLang="en-US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DEB5A17-FF26-4661-B5F1-140ECD99A196}"/>
              </a:ext>
            </a:extLst>
          </p:cNvPr>
          <p:cNvSpPr txBox="1"/>
          <p:nvPr/>
        </p:nvSpPr>
        <p:spPr>
          <a:xfrm>
            <a:off x="170856" y="3247603"/>
            <a:ext cx="1523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window 10 64 bit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5A83D84-350A-4431-9617-57EEB7905BEB}"/>
              </a:ext>
            </a:extLst>
          </p:cNvPr>
          <p:cNvSpPr txBox="1"/>
          <p:nvPr/>
        </p:nvSpPr>
        <p:spPr>
          <a:xfrm>
            <a:off x="1730107" y="3255171"/>
            <a:ext cx="1350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Oracle 11g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C71BD58-DB83-42A8-8718-2FB427133CB3}"/>
              </a:ext>
            </a:extLst>
          </p:cNvPr>
          <p:cNvSpPr txBox="1"/>
          <p:nvPr/>
        </p:nvSpPr>
        <p:spPr>
          <a:xfrm>
            <a:off x="3300754" y="3255773"/>
            <a:ext cx="1350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 legacy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E11DAB0-988A-4697-A908-8E6868B0C920}"/>
              </a:ext>
            </a:extLst>
          </p:cNvPr>
          <p:cNvSpPr txBox="1"/>
          <p:nvPr/>
        </p:nvSpPr>
        <p:spPr>
          <a:xfrm>
            <a:off x="4874970" y="3247602"/>
            <a:ext cx="1350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(JDK 1.8)</a:t>
            </a:r>
          </a:p>
        </p:txBody>
      </p:sp>
    </p:spTree>
    <p:extLst>
      <p:ext uri="{BB962C8B-B14F-4D97-AF65-F5344CB8AC3E}">
        <p14:creationId xmlns:p14="http://schemas.microsoft.com/office/powerpoint/2010/main" val="23617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121328" y="1340524"/>
            <a:ext cx="232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(Home)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B0E919E-B446-4868-9F00-091A51B23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1" y="1853426"/>
            <a:ext cx="5448300" cy="471743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A519F18-BF1C-4E94-904B-58223050F6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8" t="15267" r="30509" b="16253"/>
          <a:stretch/>
        </p:blipFill>
        <p:spPr>
          <a:xfrm>
            <a:off x="1460499" y="1853426"/>
            <a:ext cx="3606801" cy="48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763479" y="1473694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관리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10" name="그림 9" descr="스크린샷, 실내, 컴퓨터이(가) 표시된 사진&#10;&#10;자동 생성된 설명">
            <a:extLst>
              <a:ext uri="{FF2B5EF4-FFF2-40B4-BE49-F238E27FC236}">
                <a16:creationId xmlns="" xmlns:a16="http://schemas.microsoft.com/office/drawing/2014/main" id="{45994E9B-005F-4ED1-945F-ACA8E72E3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25" y="2050741"/>
            <a:ext cx="8726750" cy="42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763479" y="1473694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게시글 관리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03CCD7B-124E-44B8-B2EB-29A68F4B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63" y="1843026"/>
            <a:ext cx="8558074" cy="44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446349" y="1289028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 상품 상세 내용 추가</a:t>
            </a:r>
            <a:endParaRPr lang="en-US" altLang="ko-KR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A8B0123-741B-40B3-92B1-C1893C797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4"/>
          <a:stretch/>
        </p:blipFill>
        <p:spPr>
          <a:xfrm>
            <a:off x="292053" y="1775536"/>
            <a:ext cx="9780765" cy="1667867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B529CF3-C476-4EED-A349-C5E68144D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3" y="3560579"/>
            <a:ext cx="8168606" cy="2916959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379A1D1-4D2C-43DB-A34B-B32956503C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025" y="3227387"/>
            <a:ext cx="4566081" cy="34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D4FF8B1-ECF5-4F71-A3A5-D67FA2E4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9" y="3184808"/>
            <a:ext cx="6649687" cy="33905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497149" y="1308979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 상품 업데이트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63383DF-013F-4A9C-9BD2-9B1DF3666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68" y="3309705"/>
            <a:ext cx="4498632" cy="326567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A8B0123-741B-40B3-92B1-C1893C797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9" b="70009"/>
          <a:stretch/>
        </p:blipFill>
        <p:spPr>
          <a:xfrm>
            <a:off x="49341" y="1777018"/>
            <a:ext cx="11825159" cy="12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258542" y="1296052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 상세 내용 삭제</a:t>
            </a:r>
            <a:endParaRPr lang="en-US" altLang="ko-KR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4191EF8-C9EC-4434-8DB9-680F44B0F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9" y="3247618"/>
            <a:ext cx="6303351" cy="3451156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0797F6F7-538E-4507-94B0-C4F3D7408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90" y="2327345"/>
            <a:ext cx="5384261" cy="3832864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873C11B-2D86-4DEA-90F7-88CB6FFE40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4" r="60042" b="46947"/>
          <a:stretch/>
        </p:blipFill>
        <p:spPr>
          <a:xfrm>
            <a:off x="355107" y="1959831"/>
            <a:ext cx="5980275" cy="11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461639" y="1473694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List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endParaRPr lang="en-US" altLang="ko-KR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91E8810-542D-4ECA-9216-C926948BF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88" y="2160489"/>
            <a:ext cx="4686300" cy="27051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392F364-7802-4348-83BB-F317C21E3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50" y="5355830"/>
            <a:ext cx="10599938" cy="120032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CCD5BD7-C4F4-49F5-8AE6-3501BC838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4" y="2051019"/>
            <a:ext cx="5939161" cy="271315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CCD5BD7-C4F4-49F5-8AE6-3501BC838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4" y="2051019"/>
            <a:ext cx="5939161" cy="2713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D3BD10B-F07D-48F3-B9E8-1BCE434A8823}"/>
              </a:ext>
            </a:extLst>
          </p:cNvPr>
          <p:cNvSpPr txBox="1"/>
          <p:nvPr/>
        </p:nvSpPr>
        <p:spPr>
          <a:xfrm>
            <a:off x="3870665" y="2123466"/>
            <a:ext cx="117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before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0D8A5EA-F55A-4E4E-9B2F-4012E9B938C1}"/>
              </a:ext>
            </a:extLst>
          </p:cNvPr>
          <p:cNvSpPr txBox="1"/>
          <p:nvPr/>
        </p:nvSpPr>
        <p:spPr>
          <a:xfrm>
            <a:off x="878890" y="2142090"/>
            <a:ext cx="117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after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64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412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A73F4E-1143-4158-A9D8-CAA522203340}"/>
              </a:ext>
            </a:extLst>
          </p:cNvPr>
          <p:cNvSpPr txBox="1"/>
          <p:nvPr/>
        </p:nvSpPr>
        <p:spPr>
          <a:xfrm>
            <a:off x="461639" y="1473694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투어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List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</a:t>
            </a:r>
            <a:r>
              <a:rPr lang="en-US" altLang="ko-KR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  <a:endParaRPr lang="en-US" altLang="ko-KR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43981F5-04DB-4393-AC01-2A907C53F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3" b="4227"/>
          <a:stretch/>
        </p:blipFill>
        <p:spPr>
          <a:xfrm>
            <a:off x="6096000" y="1942822"/>
            <a:ext cx="5794536" cy="4488440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FEC20EE-8D30-4E10-BA1A-BC247E81A4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6" b="2181"/>
          <a:stretch/>
        </p:blipFill>
        <p:spPr>
          <a:xfrm>
            <a:off x="533951" y="1843026"/>
            <a:ext cx="5794536" cy="45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0"/>
            <a:ext cx="12192001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78" y="525461"/>
            <a:ext cx="1484731" cy="371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837CC56-78AF-4C08-B795-B641B6F3302A}"/>
              </a:ext>
            </a:extLst>
          </p:cNvPr>
          <p:cNvSpPr txBox="1"/>
          <p:nvPr/>
        </p:nvSpPr>
        <p:spPr>
          <a:xfrm>
            <a:off x="870009" y="896643"/>
            <a:ext cx="4279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 및 발전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50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0"/>
            <a:ext cx="12192001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78" y="525461"/>
            <a:ext cx="1484731" cy="371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837CC56-78AF-4C08-B795-B641B6F3302A}"/>
              </a:ext>
            </a:extLst>
          </p:cNvPr>
          <p:cNvSpPr txBox="1"/>
          <p:nvPr/>
        </p:nvSpPr>
        <p:spPr>
          <a:xfrm>
            <a:off x="870010" y="896644"/>
            <a:ext cx="4279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1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397C365-1CCC-4692-8955-EEBB574C54B8}"/>
              </a:ext>
            </a:extLst>
          </p:cNvPr>
          <p:cNvSpPr/>
          <p:nvPr/>
        </p:nvSpPr>
        <p:spPr>
          <a:xfrm>
            <a:off x="-1" y="0"/>
            <a:ext cx="6977849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AD43F1-1ED0-4329-B9B3-28004E96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289" y="223316"/>
            <a:ext cx="1016299" cy="28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27461F-5D56-4A4F-8E09-B1D0D75D2AB0}"/>
              </a:ext>
            </a:extLst>
          </p:cNvPr>
          <p:cNvSpPr txBox="1"/>
          <p:nvPr/>
        </p:nvSpPr>
        <p:spPr>
          <a:xfrm>
            <a:off x="5129169" y="3075057"/>
            <a:ext cx="3817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개체  </a:t>
            </a:r>
            <a:r>
              <a:rPr lang="ko-KR" altLang="en-US" sz="40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관계도</a:t>
            </a:r>
            <a:endParaRPr lang="ko-KR" altLang="en-US" sz="40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8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57E05C7-0C78-42B6-AEB8-E58392B2FC13}"/>
              </a:ext>
            </a:extLst>
          </p:cNvPr>
          <p:cNvSpPr/>
          <p:nvPr/>
        </p:nvSpPr>
        <p:spPr>
          <a:xfrm>
            <a:off x="0" y="-1"/>
            <a:ext cx="12192001" cy="1171853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A15FBB97-2745-4F01-83F3-B506A55F1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14" y="426738"/>
            <a:ext cx="1273492" cy="318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9934BE-F32F-4F2E-B1DC-E56A27CFE781}"/>
              </a:ext>
            </a:extLst>
          </p:cNvPr>
          <p:cNvSpPr txBox="1"/>
          <p:nvPr/>
        </p:nvSpPr>
        <p:spPr>
          <a:xfrm>
            <a:off x="355107" y="301841"/>
            <a:ext cx="250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다이어그램</a:t>
            </a:r>
          </a:p>
        </p:txBody>
      </p:sp>
      <p:pic>
        <p:nvPicPr>
          <p:cNvPr id="1026" name="Picture 2" descr="C:\Users\user\Desktop\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4" y="1171852"/>
            <a:ext cx="11267878" cy="55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6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397C365-1CCC-4692-8955-EEBB574C54B8}"/>
              </a:ext>
            </a:extLst>
          </p:cNvPr>
          <p:cNvSpPr/>
          <p:nvPr/>
        </p:nvSpPr>
        <p:spPr>
          <a:xfrm>
            <a:off x="-1" y="0"/>
            <a:ext cx="6977849" cy="6877288"/>
          </a:xfrm>
          <a:prstGeom prst="rect">
            <a:avLst/>
          </a:prstGeom>
          <a:solidFill>
            <a:srgbClr val="AB7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AD43F1-1ED0-4329-B9B3-28004E96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289" y="223316"/>
            <a:ext cx="1016299" cy="28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27461F-5D56-4A4F-8E09-B1D0D75D2AB0}"/>
              </a:ext>
            </a:extLst>
          </p:cNvPr>
          <p:cNvSpPr txBox="1"/>
          <p:nvPr/>
        </p:nvSpPr>
        <p:spPr>
          <a:xfrm>
            <a:off x="5129169" y="3075057"/>
            <a:ext cx="3817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설계     </a:t>
            </a:r>
            <a:r>
              <a:rPr lang="ko-KR" altLang="en-US" sz="4000" dirty="0" smtClean="0">
                <a:solidFill>
                  <a:srgbClr val="AB78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</a:t>
            </a:r>
            <a:endParaRPr lang="ko-KR" altLang="en-US" sz="4000" dirty="0">
              <a:solidFill>
                <a:srgbClr val="AB78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1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643</Words>
  <Application>Microsoft Office PowerPoint</Application>
  <PresentationFormat>사용자 지정</PresentationFormat>
  <Paragraphs>236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굴림</vt:lpstr>
      <vt:lpstr>Arial</vt:lpstr>
      <vt:lpstr>맑은 고딕</vt:lpstr>
      <vt:lpstr>배달의민족 주아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 m</dc:creator>
  <cp:lastModifiedBy>user</cp:lastModifiedBy>
  <cp:revision>193</cp:revision>
  <dcterms:created xsi:type="dcterms:W3CDTF">2019-12-20T13:38:56Z</dcterms:created>
  <dcterms:modified xsi:type="dcterms:W3CDTF">2019-12-24T07:57:43Z</dcterms:modified>
</cp:coreProperties>
</file>